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18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5C9333-4EDF-6F81-857E-D22899ED0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81175-B6D6-42AF-85A0-3E9F007EE5EF}" type="datetimeFigureOut">
              <a:rPr lang="en-US"/>
              <a:pPr>
                <a:defRPr/>
              </a:pPr>
              <a:t>6/15/2026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E43594-4814-3E7D-F852-455E0BA2B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0F72E8-79FB-A834-7464-5E7BEDA4C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0484D7-95A8-4E27-A10E-8D857B2700A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4775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48E91C-90EE-D7BC-DF9A-6333E9A60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A260C7-5D63-4ED8-8E6A-36FA427FFF87}" type="datetimeFigureOut">
              <a:rPr lang="en-US"/>
              <a:pPr>
                <a:defRPr/>
              </a:pPr>
              <a:t>6/15/2026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C7673-25DC-9825-3C1F-F1BAA947B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6BCFA2-886E-D521-A4D3-6B059777A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88AD0E-F949-43D1-8910-EED788051D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479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94E394-8171-61E3-F1C3-879118D29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33F140-5144-4B8E-964F-335CFA3366D1}" type="datetimeFigureOut">
              <a:rPr lang="en-US"/>
              <a:pPr>
                <a:defRPr/>
              </a:pPr>
              <a:t>6/15/2026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0980AF-664C-5584-BF56-FFDDEBDF5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7DDC49-F80B-DAB2-1686-6BB12E941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E51A2B-B86E-471C-B5FB-42983CDF00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5319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E68392-B69C-8CF8-E3D6-E8F4E303F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5D1A32-A2C2-48E6-A3A7-81CECB97A762}" type="datetimeFigureOut">
              <a:rPr lang="en-US"/>
              <a:pPr>
                <a:defRPr/>
              </a:pPr>
              <a:t>6/15/2026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96C3E2-B083-7FDB-4B1D-9ED16B347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79B47C-4434-F558-4F50-2B19E745B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DF77A4-CB55-4B86-9F0E-DD4454B037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7212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A00595-1D59-CD29-4EFB-97F16EB58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F86CEE-4343-443A-B75B-17D6FD6334FA}" type="datetimeFigureOut">
              <a:rPr lang="en-US"/>
              <a:pPr>
                <a:defRPr/>
              </a:pPr>
              <a:t>6/15/2026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679868-BCB5-6639-7DFA-016256775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BC3180-C9BE-A084-9B0F-6E74FFC05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7EBF89-0EA2-4026-86D1-DE8A6AFA3AB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198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051AC58-D96B-CF25-86C5-D92A68EC6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9FDE98-E5A2-424C-9FB2-C7DD817E69BC}" type="datetimeFigureOut">
              <a:rPr lang="en-US"/>
              <a:pPr>
                <a:defRPr/>
              </a:pPr>
              <a:t>6/15/2026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B3588C2-67BB-B340-191F-6F89CA9B2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6665CBE-53B6-163C-569F-A8D5243D6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55379E-0279-4C36-90B9-5994CC7064D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1489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1AD0708-EA72-4EBF-A99C-351D75EE9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CDBB0C-ADA9-484E-A902-92CE56721B36}" type="datetimeFigureOut">
              <a:rPr lang="en-US"/>
              <a:pPr>
                <a:defRPr/>
              </a:pPr>
              <a:t>6/15/2026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846F06B-5024-3AD9-D3A4-81F0C6E20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D568648-B326-396C-226B-65FE98352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333EE4-FEB9-4047-BB69-661CDADBF1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6120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A8DE65A-3E85-8D28-E678-14C4687BA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F09E46-5163-4E2E-A669-7DF9034DA4FF}" type="datetimeFigureOut">
              <a:rPr lang="en-US"/>
              <a:pPr>
                <a:defRPr/>
              </a:pPr>
              <a:t>6/15/2026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812DC5AF-B6EB-82FB-C0EE-1C324F196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1149136-90EF-0D83-10E8-14CA93DE7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D7AEDA-021F-483D-81A6-384107A940C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4736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36F8B135-4937-F5C6-ED62-A30BC9B47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EF62BC-A54A-46A3-A1C1-BDC52374551C}" type="datetimeFigureOut">
              <a:rPr lang="en-US"/>
              <a:pPr>
                <a:defRPr/>
              </a:pPr>
              <a:t>6/15/2026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5EC4893-4DAB-92C7-D8D7-13D829537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38A738B-5444-4926-7762-B37C4D273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EC2C77-33D9-4466-A021-0A388832CD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0401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2C0BE23-57CC-8B10-E116-900FAF591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C625DB-9085-4220-8675-260CC4935B7C}" type="datetimeFigureOut">
              <a:rPr lang="en-US"/>
              <a:pPr>
                <a:defRPr/>
              </a:pPr>
              <a:t>6/15/2026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7BD6B28-55D9-DE33-A8C8-AB0E15B55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9203AB0-3733-05D0-D5ED-186839F28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F4380F-AFA8-47F8-A629-48F33C6FFEB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4194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5C92A8E-2EF1-C6D3-EA0A-4C98B1E4B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5DDA25-8949-4FF6-952A-DA09F97D38F7}" type="datetimeFigureOut">
              <a:rPr lang="en-US"/>
              <a:pPr>
                <a:defRPr/>
              </a:pPr>
              <a:t>6/15/2026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7A90E7C-0453-7CFA-9524-58511E418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E4C8FDC-A5C6-2623-BC75-35C7850D7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E0B66D-AC04-48F1-A4DB-D13F6D995A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4644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5AC20DE-A50B-A0D0-963B-1E1FC49D4D4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34F33F17-61DC-5E19-80CA-77631370025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256091-CE33-B835-5C75-9AB3A1A0EC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9FA7F3B-7E2C-4955-B9C6-96506A9109B0}" type="datetimeFigureOut">
              <a:rPr lang="en-US"/>
              <a:pPr>
                <a:defRPr/>
              </a:pPr>
              <a:t>6/15/2026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38AAB0-FFAA-34A1-DDFD-196DD27E74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0C65E8-43AE-63BD-2330-3EAA4E57DD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99DAECA5-7E81-407A-9924-E2CDBB98F60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C11AB7CC-ACB4-ADD7-BB10-0884EEAE8B5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altLang="en-US"/>
              <a:t>Општинско такмичење</a:t>
            </a:r>
            <a:br>
              <a:rPr lang="sr-Cyrl-RS" altLang="en-US"/>
            </a:br>
            <a:r>
              <a:rPr lang="sr-Cyrl-RS" altLang="en-US"/>
              <a:t>2010. година</a:t>
            </a:r>
            <a:endParaRPr lang="en-US" alt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ED4BDF-BEFA-8F00-5F90-530A8D23F34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>
            <a:extLst>
              <a:ext uri="{FF2B5EF4-FFF2-40B4-BE49-F238E27FC236}">
                <a16:creationId xmlns:a16="http://schemas.microsoft.com/office/drawing/2014/main" id="{6B6DE946-DE4A-5525-29A5-F29F6F7CBA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77888"/>
            <a:ext cx="9144000" cy="510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Multiply 2">
            <a:extLst>
              <a:ext uri="{FF2B5EF4-FFF2-40B4-BE49-F238E27FC236}">
                <a16:creationId xmlns:a16="http://schemas.microsoft.com/office/drawing/2014/main" id="{5185CA34-4BEA-070D-65DF-3B240A41208D}"/>
              </a:ext>
            </a:extLst>
          </p:cNvPr>
          <p:cNvSpPr/>
          <p:nvPr/>
        </p:nvSpPr>
        <p:spPr>
          <a:xfrm>
            <a:off x="8839200" y="1524000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Multiply 3">
            <a:extLst>
              <a:ext uri="{FF2B5EF4-FFF2-40B4-BE49-F238E27FC236}">
                <a16:creationId xmlns:a16="http://schemas.microsoft.com/office/drawing/2014/main" id="{27D2EBE7-221F-F4D1-62DE-2BEBC9E0B66E}"/>
              </a:ext>
            </a:extLst>
          </p:cNvPr>
          <p:cNvSpPr/>
          <p:nvPr/>
        </p:nvSpPr>
        <p:spPr>
          <a:xfrm>
            <a:off x="8839200" y="2638425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Multiply 4">
            <a:extLst>
              <a:ext uri="{FF2B5EF4-FFF2-40B4-BE49-F238E27FC236}">
                <a16:creationId xmlns:a16="http://schemas.microsoft.com/office/drawing/2014/main" id="{D20887A8-D0B9-56A3-EFFC-1F62E4B22457}"/>
              </a:ext>
            </a:extLst>
          </p:cNvPr>
          <p:cNvSpPr/>
          <p:nvPr/>
        </p:nvSpPr>
        <p:spPr>
          <a:xfrm>
            <a:off x="8839200" y="4500563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Multiply 5">
            <a:extLst>
              <a:ext uri="{FF2B5EF4-FFF2-40B4-BE49-F238E27FC236}">
                <a16:creationId xmlns:a16="http://schemas.microsoft.com/office/drawing/2014/main" id="{4AEEE237-EF02-963F-2A25-4645390D0A32}"/>
              </a:ext>
            </a:extLst>
          </p:cNvPr>
          <p:cNvSpPr/>
          <p:nvPr/>
        </p:nvSpPr>
        <p:spPr>
          <a:xfrm>
            <a:off x="8839200" y="5556250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">
            <a:extLst>
              <a:ext uri="{FF2B5EF4-FFF2-40B4-BE49-F238E27FC236}">
                <a16:creationId xmlns:a16="http://schemas.microsoft.com/office/drawing/2014/main" id="{808CCF59-6529-F30B-52EF-A282D17232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"/>
            <a:ext cx="9144000" cy="389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2">
            <a:extLst>
              <a:ext uri="{FF2B5EF4-FFF2-40B4-BE49-F238E27FC236}">
                <a16:creationId xmlns:a16="http://schemas.microsoft.com/office/drawing/2014/main" id="{EE646E77-981D-462C-0E2B-8871B78F07F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95800"/>
            <a:ext cx="9144000" cy="119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Multiply 3">
            <a:extLst>
              <a:ext uri="{FF2B5EF4-FFF2-40B4-BE49-F238E27FC236}">
                <a16:creationId xmlns:a16="http://schemas.microsoft.com/office/drawing/2014/main" id="{167D83A8-9190-8AEA-9557-61D777BCFF6B}"/>
              </a:ext>
            </a:extLst>
          </p:cNvPr>
          <p:cNvSpPr/>
          <p:nvPr/>
        </p:nvSpPr>
        <p:spPr>
          <a:xfrm>
            <a:off x="8839200" y="1122363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Multiply 4">
            <a:extLst>
              <a:ext uri="{FF2B5EF4-FFF2-40B4-BE49-F238E27FC236}">
                <a16:creationId xmlns:a16="http://schemas.microsoft.com/office/drawing/2014/main" id="{46FB2445-0D2C-D86D-DCE3-1DE42FA57BB3}"/>
              </a:ext>
            </a:extLst>
          </p:cNvPr>
          <p:cNvSpPr/>
          <p:nvPr/>
        </p:nvSpPr>
        <p:spPr>
          <a:xfrm>
            <a:off x="8839200" y="2305050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Multiply 5">
            <a:extLst>
              <a:ext uri="{FF2B5EF4-FFF2-40B4-BE49-F238E27FC236}">
                <a16:creationId xmlns:a16="http://schemas.microsoft.com/office/drawing/2014/main" id="{383F3914-61F1-BDCB-B130-E5D8440D81C7}"/>
              </a:ext>
            </a:extLst>
          </p:cNvPr>
          <p:cNvSpPr/>
          <p:nvPr/>
        </p:nvSpPr>
        <p:spPr>
          <a:xfrm>
            <a:off x="8839200" y="3932238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Multiply 6">
            <a:extLst>
              <a:ext uri="{FF2B5EF4-FFF2-40B4-BE49-F238E27FC236}">
                <a16:creationId xmlns:a16="http://schemas.microsoft.com/office/drawing/2014/main" id="{AD0DFAAF-0AE2-922B-4588-4B4BF24D5CF7}"/>
              </a:ext>
            </a:extLst>
          </p:cNvPr>
          <p:cNvSpPr/>
          <p:nvPr/>
        </p:nvSpPr>
        <p:spPr>
          <a:xfrm>
            <a:off x="8839200" y="4903788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>
            <a:extLst>
              <a:ext uri="{FF2B5EF4-FFF2-40B4-BE49-F238E27FC236}">
                <a16:creationId xmlns:a16="http://schemas.microsoft.com/office/drawing/2014/main" id="{EE0748B5-50A8-FFAF-6C76-F1F4B68604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34975"/>
            <a:ext cx="9144000" cy="598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Multiply 2">
            <a:extLst>
              <a:ext uri="{FF2B5EF4-FFF2-40B4-BE49-F238E27FC236}">
                <a16:creationId xmlns:a16="http://schemas.microsoft.com/office/drawing/2014/main" id="{AAE081D2-160A-74FC-00CF-64E71301B719}"/>
              </a:ext>
            </a:extLst>
          </p:cNvPr>
          <p:cNvSpPr/>
          <p:nvPr/>
        </p:nvSpPr>
        <p:spPr>
          <a:xfrm>
            <a:off x="8839200" y="1081088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Multiply 3">
            <a:extLst>
              <a:ext uri="{FF2B5EF4-FFF2-40B4-BE49-F238E27FC236}">
                <a16:creationId xmlns:a16="http://schemas.microsoft.com/office/drawing/2014/main" id="{47E0FA99-E637-AAA0-9713-EFD5EB9F43D1}"/>
              </a:ext>
            </a:extLst>
          </p:cNvPr>
          <p:cNvSpPr/>
          <p:nvPr/>
        </p:nvSpPr>
        <p:spPr>
          <a:xfrm>
            <a:off x="8839200" y="2568575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Multiply 4">
            <a:extLst>
              <a:ext uri="{FF2B5EF4-FFF2-40B4-BE49-F238E27FC236}">
                <a16:creationId xmlns:a16="http://schemas.microsoft.com/office/drawing/2014/main" id="{E211A7EC-20DE-1581-C71D-FC4F47BD7AD0}"/>
              </a:ext>
            </a:extLst>
          </p:cNvPr>
          <p:cNvSpPr/>
          <p:nvPr/>
        </p:nvSpPr>
        <p:spPr>
          <a:xfrm>
            <a:off x="8839200" y="4113213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Multiply 5">
            <a:extLst>
              <a:ext uri="{FF2B5EF4-FFF2-40B4-BE49-F238E27FC236}">
                <a16:creationId xmlns:a16="http://schemas.microsoft.com/office/drawing/2014/main" id="{32D846EA-AC65-F132-0D88-FE69DA9D23D0}"/>
              </a:ext>
            </a:extLst>
          </p:cNvPr>
          <p:cNvSpPr/>
          <p:nvPr/>
        </p:nvSpPr>
        <p:spPr>
          <a:xfrm>
            <a:off x="8839200" y="5680075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>
            <a:extLst>
              <a:ext uri="{FF2B5EF4-FFF2-40B4-BE49-F238E27FC236}">
                <a16:creationId xmlns:a16="http://schemas.microsoft.com/office/drawing/2014/main" id="{09CBC656-27ED-9D12-7640-E2A3AC1234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512763"/>
            <a:ext cx="9075738" cy="588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Multiply 2">
            <a:extLst>
              <a:ext uri="{FF2B5EF4-FFF2-40B4-BE49-F238E27FC236}">
                <a16:creationId xmlns:a16="http://schemas.microsoft.com/office/drawing/2014/main" id="{409FDE48-171F-6DB4-0A52-B257F7CC2BAB}"/>
              </a:ext>
            </a:extLst>
          </p:cNvPr>
          <p:cNvSpPr/>
          <p:nvPr/>
        </p:nvSpPr>
        <p:spPr>
          <a:xfrm>
            <a:off x="8839200" y="1676400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Multiply 3">
            <a:extLst>
              <a:ext uri="{FF2B5EF4-FFF2-40B4-BE49-F238E27FC236}">
                <a16:creationId xmlns:a16="http://schemas.microsoft.com/office/drawing/2014/main" id="{DDBD7D66-866E-6C62-B2F6-98C83C1516AB}"/>
              </a:ext>
            </a:extLst>
          </p:cNvPr>
          <p:cNvSpPr/>
          <p:nvPr/>
        </p:nvSpPr>
        <p:spPr>
          <a:xfrm>
            <a:off x="8839200" y="2638425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Multiply 4">
            <a:extLst>
              <a:ext uri="{FF2B5EF4-FFF2-40B4-BE49-F238E27FC236}">
                <a16:creationId xmlns:a16="http://schemas.microsoft.com/office/drawing/2014/main" id="{20DD9E08-C563-3B97-2704-80F729B4E0BF}"/>
              </a:ext>
            </a:extLst>
          </p:cNvPr>
          <p:cNvSpPr/>
          <p:nvPr/>
        </p:nvSpPr>
        <p:spPr>
          <a:xfrm>
            <a:off x="8839200" y="4527550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Multiply 5">
            <a:extLst>
              <a:ext uri="{FF2B5EF4-FFF2-40B4-BE49-F238E27FC236}">
                <a16:creationId xmlns:a16="http://schemas.microsoft.com/office/drawing/2014/main" id="{52AD7F01-740B-51B3-61F8-7D2CEB9789D9}"/>
              </a:ext>
            </a:extLst>
          </p:cNvPr>
          <p:cNvSpPr/>
          <p:nvPr/>
        </p:nvSpPr>
        <p:spPr>
          <a:xfrm>
            <a:off x="8839200" y="5832475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">
            <a:extLst>
              <a:ext uri="{FF2B5EF4-FFF2-40B4-BE49-F238E27FC236}">
                <a16:creationId xmlns:a16="http://schemas.microsoft.com/office/drawing/2014/main" id="{C756BB3E-FE67-191E-EE65-969E5E47B9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5900"/>
            <a:ext cx="9144000" cy="642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Multiply 2">
            <a:extLst>
              <a:ext uri="{FF2B5EF4-FFF2-40B4-BE49-F238E27FC236}">
                <a16:creationId xmlns:a16="http://schemas.microsoft.com/office/drawing/2014/main" id="{DA865D8C-C8E9-D7F2-9E7D-5E337A0F29A2}"/>
              </a:ext>
            </a:extLst>
          </p:cNvPr>
          <p:cNvSpPr/>
          <p:nvPr/>
        </p:nvSpPr>
        <p:spPr>
          <a:xfrm>
            <a:off x="8839200" y="1330325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Multiply 3">
            <a:extLst>
              <a:ext uri="{FF2B5EF4-FFF2-40B4-BE49-F238E27FC236}">
                <a16:creationId xmlns:a16="http://schemas.microsoft.com/office/drawing/2014/main" id="{79B7C80F-51D7-2F0F-AC8E-79858D39BDAE}"/>
              </a:ext>
            </a:extLst>
          </p:cNvPr>
          <p:cNvSpPr/>
          <p:nvPr/>
        </p:nvSpPr>
        <p:spPr>
          <a:xfrm>
            <a:off x="8839200" y="2747963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Multiply 4">
            <a:extLst>
              <a:ext uri="{FF2B5EF4-FFF2-40B4-BE49-F238E27FC236}">
                <a16:creationId xmlns:a16="http://schemas.microsoft.com/office/drawing/2014/main" id="{027FBE71-C86C-20FF-44B9-1771C8CAECBB}"/>
              </a:ext>
            </a:extLst>
          </p:cNvPr>
          <p:cNvSpPr/>
          <p:nvPr/>
        </p:nvSpPr>
        <p:spPr>
          <a:xfrm>
            <a:off x="8839200" y="3973513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Multiply 5">
            <a:extLst>
              <a:ext uri="{FF2B5EF4-FFF2-40B4-BE49-F238E27FC236}">
                <a16:creationId xmlns:a16="http://schemas.microsoft.com/office/drawing/2014/main" id="{76B30F67-BF33-352C-509B-4220D936730F}"/>
              </a:ext>
            </a:extLst>
          </p:cNvPr>
          <p:cNvSpPr/>
          <p:nvPr/>
        </p:nvSpPr>
        <p:spPr>
          <a:xfrm>
            <a:off x="8839200" y="6192838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1">
            <a:extLst>
              <a:ext uri="{FF2B5EF4-FFF2-40B4-BE49-F238E27FC236}">
                <a16:creationId xmlns:a16="http://schemas.microsoft.com/office/drawing/2014/main" id="{4774BE22-C9B7-47BF-AAC5-35ADDA0562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66700"/>
            <a:ext cx="8915400" cy="637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Multiply 2">
            <a:extLst>
              <a:ext uri="{FF2B5EF4-FFF2-40B4-BE49-F238E27FC236}">
                <a16:creationId xmlns:a16="http://schemas.microsoft.com/office/drawing/2014/main" id="{AC5D216B-25ED-8CD9-1F7B-61E974585800}"/>
              </a:ext>
            </a:extLst>
          </p:cNvPr>
          <p:cNvSpPr/>
          <p:nvPr/>
        </p:nvSpPr>
        <p:spPr>
          <a:xfrm>
            <a:off x="8742363" y="969963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Multiply 3">
            <a:extLst>
              <a:ext uri="{FF2B5EF4-FFF2-40B4-BE49-F238E27FC236}">
                <a16:creationId xmlns:a16="http://schemas.microsoft.com/office/drawing/2014/main" id="{F66FFAA2-A227-ACA3-DB99-3461F5FE15B2}"/>
              </a:ext>
            </a:extLst>
          </p:cNvPr>
          <p:cNvSpPr/>
          <p:nvPr/>
        </p:nvSpPr>
        <p:spPr>
          <a:xfrm>
            <a:off x="8728075" y="2430463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Multiply 4">
            <a:extLst>
              <a:ext uri="{FF2B5EF4-FFF2-40B4-BE49-F238E27FC236}">
                <a16:creationId xmlns:a16="http://schemas.microsoft.com/office/drawing/2014/main" id="{121BE1B4-C26A-8C55-21BD-EA7BBE73C1EB}"/>
              </a:ext>
            </a:extLst>
          </p:cNvPr>
          <p:cNvSpPr/>
          <p:nvPr/>
        </p:nvSpPr>
        <p:spPr>
          <a:xfrm>
            <a:off x="8736013" y="4583113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Multiply 5">
            <a:extLst>
              <a:ext uri="{FF2B5EF4-FFF2-40B4-BE49-F238E27FC236}">
                <a16:creationId xmlns:a16="http://schemas.microsoft.com/office/drawing/2014/main" id="{46BE0869-01AA-89CE-1DF2-D401D5E19081}"/>
              </a:ext>
            </a:extLst>
          </p:cNvPr>
          <p:cNvSpPr/>
          <p:nvPr/>
        </p:nvSpPr>
        <p:spPr>
          <a:xfrm>
            <a:off x="8721725" y="6054725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1">
            <a:extLst>
              <a:ext uri="{FF2B5EF4-FFF2-40B4-BE49-F238E27FC236}">
                <a16:creationId xmlns:a16="http://schemas.microsoft.com/office/drawing/2014/main" id="{758E1F70-749D-9476-F865-887F9D72F8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9063" y="1295400"/>
            <a:ext cx="9382126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D9D82A0-FFE9-459E-CEB6-72535D26A1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125" y="4924425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sr-Cyrl-RS" altLang="en-US" sz="2800">
                <a:solidFill>
                  <a:srgbClr val="FF0000"/>
                </a:solidFill>
              </a:rPr>
              <a:t>2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ADF74B-8ECF-22BB-9877-D4F2E41026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4275" y="4937125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sr-Cyrl-RS" altLang="en-US" sz="2800">
                <a:solidFill>
                  <a:srgbClr val="FF0000"/>
                </a:solidFill>
              </a:rPr>
              <a:t>3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6B1C46-5443-5D77-D272-5C1B5203A2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7500" y="4924425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sr-Cyrl-RS" altLang="en-US" sz="2800">
                <a:solidFill>
                  <a:srgbClr val="FF0000"/>
                </a:solidFill>
              </a:rPr>
              <a:t>4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5CE63AA-1F53-0108-C1C0-0D81ADD667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3263" y="4943475"/>
            <a:ext cx="3048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sr-Cyrl-RS" altLang="en-US" sz="2800">
                <a:solidFill>
                  <a:srgbClr val="FF0000"/>
                </a:solidFill>
              </a:rPr>
              <a:t>1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DB43DB1-DF70-523F-8462-60E949EAD3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7600" y="4935538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sr-Cyrl-RS" altLang="en-US" sz="2800">
                <a:solidFill>
                  <a:srgbClr val="FF0000"/>
                </a:solidFill>
              </a:rPr>
              <a:t>5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8827D69-CDF5-AC57-6B24-6C53D0DBDC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6063" y="4921250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sr-Cyrl-RS" altLang="en-US" sz="2800">
                <a:solidFill>
                  <a:srgbClr val="FF0000"/>
                </a:solidFill>
              </a:rPr>
              <a:t>6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2C253C8-C8B8-8896-B32B-04896D8EB0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8538" y="4927600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sr-Cyrl-RS" altLang="en-US" sz="2800">
                <a:solidFill>
                  <a:srgbClr val="FF0000"/>
                </a:solidFill>
              </a:rPr>
              <a:t>2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EA8A69A-A4EF-0F78-06A9-11715DFD50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9538" y="4933950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sr-Cyrl-RS" altLang="en-US" sz="2800">
                <a:solidFill>
                  <a:srgbClr val="FF0000"/>
                </a:solidFill>
              </a:rPr>
              <a:t>4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C3AEF0C-BA8F-1B4A-70D6-481C9DBC9A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4916488"/>
            <a:ext cx="3048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sr-Cyrl-RS" altLang="en-US" sz="2800">
                <a:solidFill>
                  <a:srgbClr val="FF0000"/>
                </a:solidFill>
              </a:rPr>
              <a:t>5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E75E780-EA6D-A37B-7A7C-316EE37484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26300" y="4887913"/>
            <a:ext cx="3048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sr-Cyrl-RS" altLang="en-US" sz="2800">
                <a:solidFill>
                  <a:srgbClr val="FF0000"/>
                </a:solidFill>
              </a:rPr>
              <a:t>3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4BBE422-9E84-326E-C6A8-D32A47346F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3500" y="4873625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sr-Cyrl-RS" altLang="en-US" sz="2800">
                <a:solidFill>
                  <a:srgbClr val="FF0000"/>
                </a:solidFill>
              </a:rPr>
              <a:t>1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FEC3B05-8760-CFB0-6AC9-951861EED5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58150" y="4887913"/>
            <a:ext cx="3048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sr-Cyrl-RS" altLang="en-US" sz="2800">
                <a:solidFill>
                  <a:srgbClr val="FF0000"/>
                </a:solidFill>
              </a:rPr>
              <a:t>6</a:t>
            </a:r>
            <a:endParaRPr lang="en-US" altLang="en-US" sz="28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12">
            <a:extLst>
              <a:ext uri="{FF2B5EF4-FFF2-40B4-BE49-F238E27FC236}">
                <a16:creationId xmlns:a16="http://schemas.microsoft.com/office/drawing/2014/main" id="{5BD381DF-BA50-E7E5-242A-6DF123E4EC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413" y="107950"/>
            <a:ext cx="8872537" cy="662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155922C-BB27-8C45-0972-540BB8A61F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975" y="2206625"/>
            <a:ext cx="3635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sr-Cyrl-RS" altLang="en-US" sz="2800">
                <a:solidFill>
                  <a:srgbClr val="FF0000"/>
                </a:solidFill>
              </a:rPr>
              <a:t>9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1EF6AF7-A0AF-1900-67A6-09D1475138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2838" y="2174875"/>
            <a:ext cx="6381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sr-Cyrl-RS" altLang="en-US" sz="2800">
                <a:solidFill>
                  <a:srgbClr val="FF0000"/>
                </a:solidFill>
              </a:rPr>
              <a:t>10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342B88B-8EA6-69C5-9068-515197B593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9275" y="2195513"/>
            <a:ext cx="365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sr-Cyrl-RS" altLang="en-US" sz="2800">
                <a:solidFill>
                  <a:srgbClr val="FF0000"/>
                </a:solidFill>
              </a:rPr>
              <a:t>2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BE9358-F9F6-0598-CD4D-24A766DA0F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0288" y="2162175"/>
            <a:ext cx="6096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sr-Cyrl-RS" altLang="en-US" sz="2800">
                <a:solidFill>
                  <a:srgbClr val="FF0000"/>
                </a:solidFill>
              </a:rPr>
              <a:t>12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4745E66-6A54-E49F-FDDA-34747EE631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97813" y="2147888"/>
            <a:ext cx="6096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sr-Cyrl-RS" altLang="en-US" sz="2800">
                <a:solidFill>
                  <a:srgbClr val="FF0000"/>
                </a:solidFill>
              </a:rPr>
              <a:t>11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FF461A6-2415-2E14-3D00-FC0B844DF1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4538" y="4370388"/>
            <a:ext cx="3048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sr-Cyrl-RS" altLang="en-US" sz="2800">
                <a:solidFill>
                  <a:srgbClr val="FF0000"/>
                </a:solidFill>
              </a:rPr>
              <a:t>6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46EE1BF-A4B4-FE3A-2780-A2B3F9EE03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5088" y="4330700"/>
            <a:ext cx="3048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sr-Cyrl-RS" altLang="en-US" sz="2800">
                <a:solidFill>
                  <a:srgbClr val="FF0000"/>
                </a:solidFill>
              </a:rPr>
              <a:t>8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B8543B9-FD84-A7EF-0473-E4AB143DE7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4363" y="4348163"/>
            <a:ext cx="3048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sr-Cyrl-RS" altLang="en-US" sz="2800">
                <a:solidFill>
                  <a:srgbClr val="FF0000"/>
                </a:solidFill>
              </a:rPr>
              <a:t>3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286C731-29C3-9554-0BC5-02127CA415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3638" y="4332288"/>
            <a:ext cx="406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sr-Cyrl-RS" altLang="en-US" sz="2800">
                <a:solidFill>
                  <a:srgbClr val="FF0000"/>
                </a:solidFill>
              </a:rPr>
              <a:t>4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24302C5-B8C4-C1A6-85FC-395F2E5145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50213" y="4335463"/>
            <a:ext cx="4143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2800">
                <a:solidFill>
                  <a:srgbClr val="FF0000"/>
                </a:solidFill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28</Words>
  <Application>Microsoft Office PowerPoint</Application>
  <PresentationFormat>On-screen Show (4:3)</PresentationFormat>
  <Paragraphs>23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Calibri</vt:lpstr>
      <vt:lpstr>Arial</vt:lpstr>
      <vt:lpstr>Office Theme</vt:lpstr>
      <vt:lpstr>Општинско такмичење 2010. година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Korisnik</dc:creator>
  <cp:lastModifiedBy>Aleksandra Furtula</cp:lastModifiedBy>
  <cp:revision>7</cp:revision>
  <dcterms:created xsi:type="dcterms:W3CDTF">2012-03-31T13:12:33Z</dcterms:created>
  <dcterms:modified xsi:type="dcterms:W3CDTF">2026-06-15T11:23:50Z</dcterms:modified>
</cp:coreProperties>
</file>