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26313-625B-E27E-0128-DA94CBA7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BFC7E-458A-46EE-842A-3F44866CC998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5F48B-52B4-3CDF-8D58-97A51DEA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663E2-68A8-6427-FC18-6EE761BC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BC25E4-3A8F-47CF-A939-4EC60178B9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438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991B8-AB3F-5C4B-E7FB-4361F2C98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2353-F6FF-47D0-AE41-182CB9E098FA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FC0D9-D51B-9C46-0DBC-3A750C663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FC0DEB-91F7-B4CE-5CA3-D721B96D5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1537C-0D96-4764-A2F8-FA3DAC4AAC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85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9F5E5-2586-330A-78CB-38471A9F3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7183B-4B56-4B9B-A460-12AAB5664111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0F10C-B885-AC3D-A9D4-DA0EBA374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166B6-024A-7D12-EA54-6DFABC5A4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FF070-3FF1-4C47-8AE9-A159C195CD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23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AD073-9617-3699-8D8E-58645857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4C902-1970-40FE-94D0-0ECA7710690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7EB07-63AF-8A6B-229D-E0EFFA7CA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A9426-8D26-C388-092D-3EC1899DA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585B7-0FEC-449C-979C-901E73D5D4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930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9DD364-5875-B98D-9AF9-B48E6C5CD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AB8B2-3807-4ACE-B688-C37BC05D6997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5D3C9-EDC8-B0D3-4A4F-F9FDDC36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410B2-F08D-D6A2-CF50-97B8427B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82B30-3B59-487B-AC49-D5D5B9FFE0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63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E506193-6892-F20C-9B98-E6B4881CE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63A63-C2E8-4A04-B6D2-875B0A02E39B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486BDB-D7E7-B465-BA91-9F434D762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783F42-2B83-C9C4-A6F1-FA26D04C4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EEFA1-4ADE-4E30-9119-75172657D0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4393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1A4C4EA-4D0A-3614-0D7A-FBD0ECCC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FE35D-0F1C-418F-B31E-5116BDCD53D7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A78F7F-DB83-9750-EC91-FDC022EA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076F20-C691-6844-CE9C-B241BA4A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29ED1-3614-4AEF-9870-3585D3A4F7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1583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98ADD5E-3B5A-54F3-7C47-37FBA259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7E5DD-F600-4875-B17D-6E192195D00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E38660F-8BAA-CAC6-DD65-47C57E87A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95E456F-015E-DC98-6091-FCA451BBC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1CB33-023F-4D19-8ACD-ADB2571B9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234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46881F7-E54A-C48F-F6FD-18326F3AC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C48EC-5C67-4757-853A-DF5909961806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F907B44-3891-EF7C-A502-4D47F174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9B879BE-6A55-3CDE-EEA8-8A280BBAE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0207F-3C10-4722-AFCC-D412148ED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7706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765D6C4-E2EE-DEC4-C96F-2932ABE3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CA8A4-9D5E-44B6-B962-AF1CDA8B5EA7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BD391D-246B-F922-572A-B1ED65AFF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C0D32B-6ABA-0E2A-EB3A-8B6570D43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39CE-CAC0-4298-AD7A-15B3CAC51F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498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138137-1450-16AA-8A83-65BE8CB47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02FC7-FF0F-487C-A2D2-547ECC458795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B45FC7-7852-027C-A3DA-90C82807D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A4D2D2-5173-E6C3-3382-8D27B08D7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48056-A4CC-4B8E-95F6-308934914B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219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A0DB746-08DC-AB5C-3D19-52281CE6A52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58C65C5-31A9-35BD-6F61-543BD20842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AABFD-29E7-5B3C-25CF-E53F2E3EE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E42E35-45AF-48B2-8023-4D64E2F248D2}" type="datetimeFigureOut">
              <a:rPr lang="en-US"/>
              <a:pPr>
                <a:defRPr/>
              </a:pPr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D0C47-7F26-8CF0-F97A-8C33FF4EDF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C5826-553D-3DAD-EF70-FAA2632BD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F4ABE5F-1DE9-4467-913D-46CDDF1AF4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019E213-BD26-5940-5214-F59189B4E3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altLang="en-US"/>
              <a:t>Окружно такмичење</a:t>
            </a:r>
            <a:br>
              <a:rPr lang="sr-Cyrl-RS" altLang="en-US"/>
            </a:br>
            <a:r>
              <a:rPr lang="sr-Cyrl-RS" altLang="en-US"/>
              <a:t>2010. година</a:t>
            </a:r>
            <a:endParaRPr lang="en-US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91B2C2-2A63-358C-4536-C0D925B759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E2B6193E-5616-008B-DB32-505CA5CCB3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675"/>
            <a:ext cx="9144000" cy="526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57941FDD-D83E-EE59-A9AD-98A90C673FDB}"/>
              </a:ext>
            </a:extLst>
          </p:cNvPr>
          <p:cNvSpPr/>
          <p:nvPr/>
        </p:nvSpPr>
        <p:spPr>
          <a:xfrm>
            <a:off x="8839200" y="11430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AA050147-FD75-9112-BB01-8227A2FE2DA3}"/>
              </a:ext>
            </a:extLst>
          </p:cNvPr>
          <p:cNvSpPr/>
          <p:nvPr/>
        </p:nvSpPr>
        <p:spPr>
          <a:xfrm>
            <a:off x="8839200" y="25050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A6182A23-9FEF-D6A7-C236-16A9883DC8E0}"/>
              </a:ext>
            </a:extLst>
          </p:cNvPr>
          <p:cNvSpPr/>
          <p:nvPr/>
        </p:nvSpPr>
        <p:spPr>
          <a:xfrm>
            <a:off x="8839200" y="44624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6CBCC846-E14D-C4D9-3303-8EA06EBAEA6B}"/>
              </a:ext>
            </a:extLst>
          </p:cNvPr>
          <p:cNvSpPr/>
          <p:nvPr/>
        </p:nvSpPr>
        <p:spPr>
          <a:xfrm>
            <a:off x="8839200" y="51308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>
            <a:extLst>
              <a:ext uri="{FF2B5EF4-FFF2-40B4-BE49-F238E27FC236}">
                <a16:creationId xmlns:a16="http://schemas.microsoft.com/office/drawing/2014/main" id="{74684D68-93C7-5CCE-70B9-53D365726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080CAFD7-9001-1CB2-E915-7FD649ACC42A}"/>
              </a:ext>
            </a:extLst>
          </p:cNvPr>
          <p:cNvSpPr/>
          <p:nvPr/>
        </p:nvSpPr>
        <p:spPr>
          <a:xfrm>
            <a:off x="8839200" y="12763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3CAE6C74-5447-B220-450D-EFDE5A8A67C4}"/>
              </a:ext>
            </a:extLst>
          </p:cNvPr>
          <p:cNvSpPr/>
          <p:nvPr/>
        </p:nvSpPr>
        <p:spPr>
          <a:xfrm>
            <a:off x="8839200" y="32305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105E7349-97A7-7C43-2290-B8B61ACD6D42}"/>
              </a:ext>
            </a:extLst>
          </p:cNvPr>
          <p:cNvSpPr/>
          <p:nvPr/>
        </p:nvSpPr>
        <p:spPr>
          <a:xfrm>
            <a:off x="8839200" y="44513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A860C2EB-1C34-54B4-4CB7-43EC2B22D22B}"/>
              </a:ext>
            </a:extLst>
          </p:cNvPr>
          <p:cNvSpPr/>
          <p:nvPr/>
        </p:nvSpPr>
        <p:spPr>
          <a:xfrm>
            <a:off x="8839200" y="59261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>
            <a:extLst>
              <a:ext uri="{FF2B5EF4-FFF2-40B4-BE49-F238E27FC236}">
                <a16:creationId xmlns:a16="http://schemas.microsoft.com/office/drawing/2014/main" id="{4014C1D3-60F1-CE32-466F-0FDE402F8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6550"/>
            <a:ext cx="9144000" cy="618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32FC62EC-2252-E6E1-F3AD-46E1911B944B}"/>
              </a:ext>
            </a:extLst>
          </p:cNvPr>
          <p:cNvSpPr/>
          <p:nvPr/>
        </p:nvSpPr>
        <p:spPr>
          <a:xfrm>
            <a:off x="8839200" y="9207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34B8CB6D-F773-7F4E-C5FC-90C76EBA0910}"/>
              </a:ext>
            </a:extLst>
          </p:cNvPr>
          <p:cNvSpPr/>
          <p:nvPr/>
        </p:nvSpPr>
        <p:spPr>
          <a:xfrm>
            <a:off x="8756650" y="28146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E917D7D5-2D70-D4D9-7A6C-8B9B99DE18A6}"/>
              </a:ext>
            </a:extLst>
          </p:cNvPr>
          <p:cNvSpPr/>
          <p:nvPr/>
        </p:nvSpPr>
        <p:spPr>
          <a:xfrm>
            <a:off x="8756650" y="46894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D792617F-38C3-8104-B754-4C9F00A71D34}"/>
              </a:ext>
            </a:extLst>
          </p:cNvPr>
          <p:cNvSpPr/>
          <p:nvPr/>
        </p:nvSpPr>
        <p:spPr>
          <a:xfrm>
            <a:off x="8743950" y="56530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>
            <a:extLst>
              <a:ext uri="{FF2B5EF4-FFF2-40B4-BE49-F238E27FC236}">
                <a16:creationId xmlns:a16="http://schemas.microsoft.com/office/drawing/2014/main" id="{A3D0CB0C-9F5F-AE34-51E0-FD88D801F0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8750"/>
            <a:ext cx="9067800" cy="659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2452E28E-8CEC-8900-CD1D-3C57C8B3F0EC}"/>
              </a:ext>
            </a:extLst>
          </p:cNvPr>
          <p:cNvSpPr/>
          <p:nvPr/>
        </p:nvSpPr>
        <p:spPr>
          <a:xfrm>
            <a:off x="8839200" y="42227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3F70A47A-A086-AA03-2FFA-76C08C3C464B}"/>
              </a:ext>
            </a:extLst>
          </p:cNvPr>
          <p:cNvSpPr/>
          <p:nvPr/>
        </p:nvSpPr>
        <p:spPr>
          <a:xfrm>
            <a:off x="8839200" y="29924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47E776BE-6A9B-B6AD-AF87-CEC1FE5CBB3D}"/>
              </a:ext>
            </a:extLst>
          </p:cNvPr>
          <p:cNvSpPr/>
          <p:nvPr/>
        </p:nvSpPr>
        <p:spPr>
          <a:xfrm>
            <a:off x="8839200" y="41783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0A38CFBF-4062-8217-4DCC-262ED354B637}"/>
              </a:ext>
            </a:extLst>
          </p:cNvPr>
          <p:cNvSpPr/>
          <p:nvPr/>
        </p:nvSpPr>
        <p:spPr>
          <a:xfrm>
            <a:off x="8839200" y="61055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>
            <a:extLst>
              <a:ext uri="{FF2B5EF4-FFF2-40B4-BE49-F238E27FC236}">
                <a16:creationId xmlns:a16="http://schemas.microsoft.com/office/drawing/2014/main" id="{FB1843F5-48B4-0AE3-9D2C-A72550D7F5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1938"/>
            <a:ext cx="9144000" cy="633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B3B067EB-C327-0900-48DA-195D7D238CCF}"/>
              </a:ext>
            </a:extLst>
          </p:cNvPr>
          <p:cNvSpPr/>
          <p:nvPr/>
        </p:nvSpPr>
        <p:spPr>
          <a:xfrm>
            <a:off x="8839200" y="695325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ACE4C701-8E30-B026-7763-B0E7CA485BA7}"/>
              </a:ext>
            </a:extLst>
          </p:cNvPr>
          <p:cNvSpPr/>
          <p:nvPr/>
        </p:nvSpPr>
        <p:spPr>
          <a:xfrm>
            <a:off x="8839200" y="227965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D871D19F-BA06-F9B2-9A13-BA126F814812}"/>
              </a:ext>
            </a:extLst>
          </p:cNvPr>
          <p:cNvSpPr/>
          <p:nvPr/>
        </p:nvSpPr>
        <p:spPr>
          <a:xfrm>
            <a:off x="8839200" y="4178300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547B0E90-2F9A-19AF-CDD0-74022B7652B5}"/>
              </a:ext>
            </a:extLst>
          </p:cNvPr>
          <p:cNvSpPr/>
          <p:nvPr/>
        </p:nvSpPr>
        <p:spPr>
          <a:xfrm>
            <a:off x="8839200" y="58086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>
            <a:extLst>
              <a:ext uri="{FF2B5EF4-FFF2-40B4-BE49-F238E27FC236}">
                <a16:creationId xmlns:a16="http://schemas.microsoft.com/office/drawing/2014/main" id="{4237E935-3E88-E26D-875F-BC371F21D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632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Multiply 2">
            <a:extLst>
              <a:ext uri="{FF2B5EF4-FFF2-40B4-BE49-F238E27FC236}">
                <a16:creationId xmlns:a16="http://schemas.microsoft.com/office/drawing/2014/main" id="{FAF2C0AC-E8A8-6736-5C06-ECB3EC6A095A}"/>
              </a:ext>
            </a:extLst>
          </p:cNvPr>
          <p:cNvSpPr/>
          <p:nvPr/>
        </p:nvSpPr>
        <p:spPr>
          <a:xfrm>
            <a:off x="8839200" y="9318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ultiply 3">
            <a:extLst>
              <a:ext uri="{FF2B5EF4-FFF2-40B4-BE49-F238E27FC236}">
                <a16:creationId xmlns:a16="http://schemas.microsoft.com/office/drawing/2014/main" id="{1A5C0C5F-F2FD-28D0-FB6B-1FD6F61874CC}"/>
              </a:ext>
            </a:extLst>
          </p:cNvPr>
          <p:cNvSpPr/>
          <p:nvPr/>
        </p:nvSpPr>
        <p:spPr>
          <a:xfrm>
            <a:off x="8839200" y="254158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Multiply 4">
            <a:extLst>
              <a:ext uri="{FF2B5EF4-FFF2-40B4-BE49-F238E27FC236}">
                <a16:creationId xmlns:a16="http://schemas.microsoft.com/office/drawing/2014/main" id="{7AFE97A0-12FD-B7BC-E49D-EFB6610DD6C3}"/>
              </a:ext>
            </a:extLst>
          </p:cNvPr>
          <p:cNvSpPr/>
          <p:nvPr/>
        </p:nvSpPr>
        <p:spPr>
          <a:xfrm>
            <a:off x="8839200" y="4652963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Multiply 5">
            <a:extLst>
              <a:ext uri="{FF2B5EF4-FFF2-40B4-BE49-F238E27FC236}">
                <a16:creationId xmlns:a16="http://schemas.microsoft.com/office/drawing/2014/main" id="{3DC21D04-7FBC-2A8F-E4A6-CB1F5A14775B}"/>
              </a:ext>
            </a:extLst>
          </p:cNvPr>
          <p:cNvSpPr/>
          <p:nvPr/>
        </p:nvSpPr>
        <p:spPr>
          <a:xfrm>
            <a:off x="8839200" y="5761038"/>
            <a:ext cx="304800" cy="304800"/>
          </a:xfrm>
          <a:prstGeom prst="mathMultiply">
            <a:avLst>
              <a:gd name="adj1" fmla="val 11982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>
            <a:extLst>
              <a:ext uri="{FF2B5EF4-FFF2-40B4-BE49-F238E27FC236}">
                <a16:creationId xmlns:a16="http://schemas.microsoft.com/office/drawing/2014/main" id="{99C6E805-D51E-2301-388B-DA9BA209F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35075"/>
            <a:ext cx="9175750" cy="440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6533D6-667A-A3BB-61F3-8C83BD668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4987925"/>
            <a:ext cx="304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811887-DE1C-3A7C-09C5-214A9F08B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4213" y="50006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215B2F-E362-2822-5D58-2D5D65D98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025" y="4995863"/>
            <a:ext cx="304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8EE16A-4DC0-6954-1E6B-B0854BAD1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5016500"/>
            <a:ext cx="3048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2E2311-882B-7077-707E-D07AC1206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0" y="502126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3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008D41-1206-62C6-1CC7-6D12F26C7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5027613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F72663B-F5E3-DF5A-44FA-99FC94010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50260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4A8236-8BAD-77C7-BF23-6032B08A9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8550" y="50133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0C8828BB-A728-82B6-79B1-53159CC484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0638"/>
            <a:ext cx="8763000" cy="671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DD7820-A503-0661-7CA2-02CCF7184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2125663"/>
            <a:ext cx="3651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A69E11-B9B3-7BF5-7C84-416B32EC6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2108200"/>
            <a:ext cx="43021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D3E80E-0134-D091-FE1B-17C6E1322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1675" y="2155825"/>
            <a:ext cx="3683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FEEC4B-3DC7-5395-E53F-70E3E9ED3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5538" y="2163763"/>
            <a:ext cx="5746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D99C0-862D-0D8A-2C83-FCF6D2282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575" y="2157413"/>
            <a:ext cx="40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373F2B-D629-4ACE-B16A-8EE519433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4283075"/>
            <a:ext cx="33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88D372-3FB5-5AED-1E7D-32E8FD455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1925" y="4316413"/>
            <a:ext cx="349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6D2AD3-F5E4-C5F0-9291-AB4B4133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9138" y="4287838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sr-Cyrl-RS" altLang="en-US" sz="2800">
                <a:solidFill>
                  <a:srgbClr val="FF0000"/>
                </a:solidFill>
              </a:rPr>
              <a:t>2</a:t>
            </a: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C5A1B2-FE9F-DD2D-776D-EDDFBC047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75" y="4284663"/>
            <a:ext cx="568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73E526-051A-3EFD-8ACB-6B9C9E2AC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1013" y="4322763"/>
            <a:ext cx="387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sz="2800">
                <a:solidFill>
                  <a:srgbClr val="FF0000"/>
                </a:solidFill>
              </a:rPr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24</Words>
  <Application>Microsoft Office PowerPoint</Application>
  <PresentationFormat>On-screen Show (4:3)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Окружно такмичење 2010. година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Aleksandra Furtula</cp:lastModifiedBy>
  <cp:revision>7</cp:revision>
  <dcterms:created xsi:type="dcterms:W3CDTF">2012-03-31T14:50:46Z</dcterms:created>
  <dcterms:modified xsi:type="dcterms:W3CDTF">2026-06-15T11:22:46Z</dcterms:modified>
</cp:coreProperties>
</file>