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1590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CC90F-4E54-4795-8EA7-AEED07497157}" type="datetimeFigureOut">
              <a:rPr lang="en-US" smtClean="0"/>
              <a:t>08-Oct-17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F09E-B236-442B-A9A4-EED019A0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458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CC90F-4E54-4795-8EA7-AEED07497157}" type="datetimeFigureOut">
              <a:rPr lang="en-US" smtClean="0"/>
              <a:t>08-Oct-17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F09E-B236-442B-A9A4-EED019A0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820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CC90F-4E54-4795-8EA7-AEED07497157}" type="datetimeFigureOut">
              <a:rPr lang="en-US" smtClean="0"/>
              <a:t>08-Oct-17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F09E-B236-442B-A9A4-EED019A0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14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CC90F-4E54-4795-8EA7-AEED07497157}" type="datetimeFigureOut">
              <a:rPr lang="en-US" smtClean="0"/>
              <a:t>08-Oct-17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F09E-B236-442B-A9A4-EED019A0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750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CC90F-4E54-4795-8EA7-AEED07497157}" type="datetimeFigureOut">
              <a:rPr lang="en-US" smtClean="0"/>
              <a:t>08-Oct-17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F09E-B236-442B-A9A4-EED019A0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89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CC90F-4E54-4795-8EA7-AEED07497157}" type="datetimeFigureOut">
              <a:rPr lang="en-US" smtClean="0"/>
              <a:t>08-Oct-17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F09E-B236-442B-A9A4-EED019A0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450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CC90F-4E54-4795-8EA7-AEED07497157}" type="datetimeFigureOut">
              <a:rPr lang="en-US" smtClean="0"/>
              <a:t>08-Oct-17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F09E-B236-442B-A9A4-EED019A0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74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CC90F-4E54-4795-8EA7-AEED07497157}" type="datetimeFigureOut">
              <a:rPr lang="en-US" smtClean="0"/>
              <a:t>08-Oct-17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F09E-B236-442B-A9A4-EED019A0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26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CC90F-4E54-4795-8EA7-AEED07497157}" type="datetimeFigureOut">
              <a:rPr lang="en-US" smtClean="0"/>
              <a:t>08-Oct-17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F09E-B236-442B-A9A4-EED019A0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99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CC90F-4E54-4795-8EA7-AEED07497157}" type="datetimeFigureOut">
              <a:rPr lang="en-US" smtClean="0"/>
              <a:t>08-Oct-17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F09E-B236-442B-A9A4-EED019A0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21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CC90F-4E54-4795-8EA7-AEED07497157}" type="datetimeFigureOut">
              <a:rPr lang="en-US" smtClean="0"/>
              <a:t>08-Oct-17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CF09E-B236-442B-A9A4-EED019A0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663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CC90F-4E54-4795-8EA7-AEED07497157}" type="datetimeFigureOut">
              <a:rPr lang="en-US" smtClean="0"/>
              <a:t>08-Oct-17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CF09E-B236-442B-A9A4-EED019A0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509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2098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dirty="0" smtClean="0"/>
              <a:t>Републичко такмичење</a:t>
            </a:r>
            <a:br>
              <a:rPr lang="sr-Cyrl-RS" dirty="0" smtClean="0"/>
            </a:br>
            <a:r>
              <a:rPr lang="sr-Cyrl-RS" dirty="0" smtClean="0"/>
              <a:t>201</a:t>
            </a:r>
            <a:r>
              <a:rPr lang="sr-Latn-RS" dirty="0" smtClean="0"/>
              <a:t>5</a:t>
            </a:r>
            <a:r>
              <a:rPr lang="sr-Cyrl-RS" dirty="0" smtClean="0"/>
              <a:t>. година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95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6691"/>
            <a:ext cx="9144000" cy="5384618"/>
          </a:xfrm>
          <a:prstGeom prst="rect">
            <a:avLst/>
          </a:prstGeom>
        </p:spPr>
      </p:pic>
      <p:sp>
        <p:nvSpPr>
          <p:cNvPr id="4" name="Multiply 3"/>
          <p:cNvSpPr/>
          <p:nvPr/>
        </p:nvSpPr>
        <p:spPr>
          <a:xfrm>
            <a:off x="8620125" y="1045518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610600" y="2611413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629650" y="4826521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Multiply 6"/>
          <p:cNvSpPr/>
          <p:nvPr/>
        </p:nvSpPr>
        <p:spPr>
          <a:xfrm>
            <a:off x="8629650" y="5619750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46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34361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" y="4114800"/>
            <a:ext cx="9144000" cy="1233909"/>
          </a:xfrm>
          <a:prstGeom prst="rect">
            <a:avLst/>
          </a:prstGeom>
        </p:spPr>
      </p:pic>
      <p:sp>
        <p:nvSpPr>
          <p:cNvPr id="4" name="Multiply 3"/>
          <p:cNvSpPr/>
          <p:nvPr/>
        </p:nvSpPr>
        <p:spPr>
          <a:xfrm>
            <a:off x="8629650" y="946051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639175" y="2464321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639175" y="3584054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Multiply 6"/>
          <p:cNvSpPr/>
          <p:nvPr/>
        </p:nvSpPr>
        <p:spPr>
          <a:xfrm>
            <a:off x="8601075" y="4463008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85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062"/>
            <a:ext cx="9144000" cy="5937875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620125" y="1279426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620125" y="3045346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601075" y="4469879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610600" y="5739358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07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987"/>
            <a:ext cx="9144000" cy="5804025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601075" y="1250851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610600" y="2845321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591550" y="4336529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601075" y="5786983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89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929"/>
            <a:ext cx="9144000" cy="6170141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610600" y="1146076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629650" y="3102496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620125" y="4212704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629650" y="5825083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1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91" y="0"/>
            <a:ext cx="8896217" cy="6858000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505825" y="679351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496300" y="2426221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505825" y="5069954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515350" y="5996533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78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0614"/>
            <a:ext cx="9144000" cy="4336771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90600" y="4953000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r-Latn-RS" sz="2800" dirty="0" smtClean="0">
                <a:solidFill>
                  <a:srgbClr val="FF0000"/>
                </a:solidFill>
              </a:rPr>
              <a:t>4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398588" y="4955351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r-Latn-RS" sz="2800" dirty="0" smtClean="0">
                <a:solidFill>
                  <a:srgbClr val="FF0000"/>
                </a:solidFill>
              </a:rPr>
              <a:t>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73238" y="4963287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r-Latn-RS" sz="2800" dirty="0" smtClean="0">
                <a:solidFill>
                  <a:srgbClr val="FF0000"/>
                </a:solidFill>
              </a:rPr>
              <a:t>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03388" y="4950587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r-Latn-RS" sz="2800" dirty="0" smtClean="0">
                <a:solidFill>
                  <a:srgbClr val="FF0000"/>
                </a:solidFill>
              </a:rPr>
              <a:t>6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96326" y="4933187"/>
            <a:ext cx="304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r-Latn-RS" sz="2800" dirty="0" smtClean="0">
                <a:solidFill>
                  <a:srgbClr val="FF0000"/>
                </a:solidFill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048000" y="4953000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r-Latn-RS" sz="2800" dirty="0" smtClean="0">
                <a:solidFill>
                  <a:srgbClr val="FF0000"/>
                </a:solidFill>
              </a:rPr>
              <a:t>5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526046" y="4931991"/>
            <a:ext cx="3270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r-Latn-RS" sz="2800" dirty="0" smtClean="0">
                <a:solidFill>
                  <a:srgbClr val="FF0000"/>
                </a:solidFill>
              </a:rPr>
              <a:t>8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901417" y="4960505"/>
            <a:ext cx="328612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r-Latn-RS" sz="2800" dirty="0" smtClean="0">
                <a:solidFill>
                  <a:srgbClr val="FF0000"/>
                </a:solidFill>
              </a:rPr>
              <a:t>6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291944" y="4947104"/>
            <a:ext cx="3270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r-Latn-RS" sz="2800" dirty="0" smtClean="0">
                <a:solidFill>
                  <a:srgbClr val="FF0000"/>
                </a:solidFill>
              </a:rPr>
              <a:t>7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724443" y="4946279"/>
            <a:ext cx="327025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r-Latn-RS" sz="2800" dirty="0" smtClean="0">
                <a:solidFill>
                  <a:srgbClr val="FF0000"/>
                </a:solidFill>
              </a:rPr>
              <a:t>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101566" y="4954980"/>
            <a:ext cx="327025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r-Latn-RS" sz="2800" dirty="0" smtClean="0">
                <a:solidFill>
                  <a:srgbClr val="FF0000"/>
                </a:solidFill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467517" y="4946280"/>
            <a:ext cx="327025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r-Latn-RS" sz="2800" dirty="0" smtClean="0">
                <a:solidFill>
                  <a:srgbClr val="FF0000"/>
                </a:solidFill>
              </a:rPr>
              <a:t>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892142" y="4943104"/>
            <a:ext cx="327025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r-Latn-RS" sz="2800" dirty="0" smtClean="0">
                <a:solidFill>
                  <a:srgbClr val="FF0000"/>
                </a:solidFill>
              </a:rPr>
              <a:t>4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8305800" y="4953000"/>
            <a:ext cx="327788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r-Latn-RS" sz="2800" dirty="0" smtClean="0">
                <a:solidFill>
                  <a:srgbClr val="FF0000"/>
                </a:solidFill>
              </a:rPr>
              <a:t>5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49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48" y="0"/>
            <a:ext cx="8736904" cy="6858000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391525" y="707926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401050" y="2149996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372475" y="3345929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372475" y="4872583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Multiply 6"/>
          <p:cNvSpPr/>
          <p:nvPr/>
        </p:nvSpPr>
        <p:spPr>
          <a:xfrm>
            <a:off x="8401050" y="6472783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44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16</Words>
  <Application>Microsoft Office PowerPoint</Application>
  <PresentationFormat>On-screen Show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Aleksandar</dc:creator>
  <cp:lastModifiedBy>Aleksandar</cp:lastModifiedBy>
  <cp:revision>4</cp:revision>
  <dcterms:created xsi:type="dcterms:W3CDTF">2017-10-08T15:08:06Z</dcterms:created>
  <dcterms:modified xsi:type="dcterms:W3CDTF">2017-10-08T16:27:22Z</dcterms:modified>
</cp:coreProperties>
</file>