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18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01E1F-D383-6661-7188-67854AE2D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289ED-36CA-451D-BC55-5AA58DF94796}" type="datetimeFigureOut">
              <a:rPr lang="en-US"/>
              <a:pPr>
                <a:defRPr/>
              </a:pPr>
              <a:t>6/15/2026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DE715-3607-8D35-C6F0-E35B5F163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06463B-6F36-EFDB-FA57-CA25A939B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24A6F5-D836-4B32-94A0-C029E2051F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2552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3F77FE-9A4D-A2AC-F70B-4720ED73B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889FE-E574-455D-9CCC-D2935BC0A386}" type="datetimeFigureOut">
              <a:rPr lang="en-US"/>
              <a:pPr>
                <a:defRPr/>
              </a:pPr>
              <a:t>6/15/2026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9F4C79-0D79-194C-EB84-986E63295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08EB6E-F6FA-A00C-DF20-FD3D5465C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915851-9A5E-450A-A687-626A117F39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3811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CF572C-8FFD-E33E-AA06-CA189CA60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6D678-B064-4BD2-891C-70A6BD073D75}" type="datetimeFigureOut">
              <a:rPr lang="en-US"/>
              <a:pPr>
                <a:defRPr/>
              </a:pPr>
              <a:t>6/15/2026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73EABA-98C6-2493-A491-911CBBEBB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D0725-1658-0324-0266-E7804013E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5CF9E3-1C57-44C2-944C-0EC0486401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4043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EE7AD-621C-B087-90A9-811B5FD59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386F6-45D6-40FA-941A-E2315658AD8F}" type="datetimeFigureOut">
              <a:rPr lang="en-US"/>
              <a:pPr>
                <a:defRPr/>
              </a:pPr>
              <a:t>6/15/2026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6ED109-0294-0BBD-A733-96D549AEA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8694C6-51A4-2491-28CF-F4FFB3055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760411-EB38-40FC-9EB0-1410BFF933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7261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01A53-6D88-0212-F6C6-3B3DD3805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7F878-DC49-4E30-BF4D-98BB17886DCF}" type="datetimeFigureOut">
              <a:rPr lang="en-US"/>
              <a:pPr>
                <a:defRPr/>
              </a:pPr>
              <a:t>6/15/2026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D20DDB-7164-065F-0AE2-03A7A3C48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38B49-0364-A245-5010-66A472094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682FD3-1EA5-4023-B084-57B2B0BB63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5638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3C8CDBE-B682-2198-4413-7D43688B1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18731-993B-4475-A83F-49ED6A0BA056}" type="datetimeFigureOut">
              <a:rPr lang="en-US"/>
              <a:pPr>
                <a:defRPr/>
              </a:pPr>
              <a:t>6/15/2026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EC6406D-349C-B7C4-0DEB-B1D8D095E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98DC8F3-1D03-BDB9-50C5-C26B5F210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524B1F-5784-4283-97D8-CC2E9C4358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7167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A92CC53-4E2F-25F3-D8C4-1EB9C54D7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185CB-9A38-4D7F-8026-B5F6F264D005}" type="datetimeFigureOut">
              <a:rPr lang="en-US"/>
              <a:pPr>
                <a:defRPr/>
              </a:pPr>
              <a:t>6/15/2026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C1CAE8A-63B8-4A16-0A57-AD84CFC29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D9D2949-F9BE-F209-9E7B-1B26323BB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F2CEFE-A01A-4329-B98A-CA3BAF17B6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4458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D394564-C98E-0C79-F8F2-66AD27217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281B0-FBD8-41D8-8171-B1A072396C54}" type="datetimeFigureOut">
              <a:rPr lang="en-US"/>
              <a:pPr>
                <a:defRPr/>
              </a:pPr>
              <a:t>6/15/2026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23F3F45-0C3A-9C81-59C9-236A85A4D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EBF8015-2B19-9626-D639-D95C64A51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F9D388-40AA-4812-80B6-CC9A780B2E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5043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FB7F3C5-A59D-A54F-4813-D947F1652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7F622-9C5A-4758-8EC9-1F82222692C5}" type="datetimeFigureOut">
              <a:rPr lang="en-US"/>
              <a:pPr>
                <a:defRPr/>
              </a:pPr>
              <a:t>6/15/2026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0BE133D-5221-3275-7774-6211D665D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A0E4E9B-1D41-3194-7CC5-8CECA7261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2D6C52-710E-417D-A4E6-11F89CFDB3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0719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F5ED64B-6CA8-4D44-1E4A-195BBE5D4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F3AFD-26E3-4423-A1E0-F688E2D080BE}" type="datetimeFigureOut">
              <a:rPr lang="en-US"/>
              <a:pPr>
                <a:defRPr/>
              </a:pPr>
              <a:t>6/15/2026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C392BE5-E47E-4CEC-21EA-A281E00DA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CF26650-216F-F470-DAFB-BE8E417CB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18094B-70E9-4A65-9CA5-379AAF6D22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0806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1C727B8-C003-AB50-C496-72B9BDBE0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203CF-40BB-4BF0-8C89-6D32B58B466F}" type="datetimeFigureOut">
              <a:rPr lang="en-US"/>
              <a:pPr>
                <a:defRPr/>
              </a:pPr>
              <a:t>6/15/2026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9DEB589-7073-E26B-FF07-2D99EFCD7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FC837C5-AB36-FD2C-F695-6D58130D5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659D35-DEC2-4FF9-A9E3-85C1D57AD3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9229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685DD59-8E6A-0E67-957C-4D02B35720A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059D0DA-CDF7-037E-8549-0F6B09285F5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95FCC4-219F-F804-5897-B994E9F369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7374B9-D96D-4538-8428-62DB69550AC3}" type="datetimeFigureOut">
              <a:rPr lang="en-US"/>
              <a:pPr>
                <a:defRPr/>
              </a:pPr>
              <a:t>6/15/2026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E79CF4-6F90-8371-E20A-412714C4E4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2B38AE-2F1E-EB92-D7E9-FF62972C20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67152FBD-2281-4253-9E63-7843D350558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8A4C1BAD-5D39-FCA6-7443-6CC05A79A8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altLang="en-US"/>
              <a:t>Општинско такмичење</a:t>
            </a:r>
            <a:br>
              <a:rPr lang="sr-Cyrl-RS" altLang="en-US"/>
            </a:br>
            <a:r>
              <a:rPr lang="sr-Cyrl-RS" altLang="en-US"/>
              <a:t>2016. година</a:t>
            </a:r>
            <a:endParaRPr lang="en-US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AF7E8D-C492-3AEF-754F-AB5C87B2C6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B64F6654-19B6-4E68-7E95-960BF6F2DB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9140825" cy="518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ultiply 2">
            <a:extLst>
              <a:ext uri="{FF2B5EF4-FFF2-40B4-BE49-F238E27FC236}">
                <a16:creationId xmlns:a16="http://schemas.microsoft.com/office/drawing/2014/main" id="{FBDDB0CE-39C8-4BB6-7409-0BA59134EA73}"/>
              </a:ext>
            </a:extLst>
          </p:cNvPr>
          <p:cNvSpPr/>
          <p:nvPr/>
        </p:nvSpPr>
        <p:spPr>
          <a:xfrm>
            <a:off x="8839200" y="1363663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Multiply 3">
            <a:extLst>
              <a:ext uri="{FF2B5EF4-FFF2-40B4-BE49-F238E27FC236}">
                <a16:creationId xmlns:a16="http://schemas.microsoft.com/office/drawing/2014/main" id="{985288F6-C72A-46FC-4D5C-3B567F546379}"/>
              </a:ext>
            </a:extLst>
          </p:cNvPr>
          <p:cNvSpPr/>
          <p:nvPr/>
        </p:nvSpPr>
        <p:spPr>
          <a:xfrm>
            <a:off x="8839200" y="2998788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>
            <a:extLst>
              <a:ext uri="{FF2B5EF4-FFF2-40B4-BE49-F238E27FC236}">
                <a16:creationId xmlns:a16="http://schemas.microsoft.com/office/drawing/2014/main" id="{92694F4F-7AC6-EA12-A69E-318497698B88}"/>
              </a:ext>
            </a:extLst>
          </p:cNvPr>
          <p:cNvSpPr/>
          <p:nvPr/>
        </p:nvSpPr>
        <p:spPr>
          <a:xfrm>
            <a:off x="8839200" y="3908425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>
            <a:extLst>
              <a:ext uri="{FF2B5EF4-FFF2-40B4-BE49-F238E27FC236}">
                <a16:creationId xmlns:a16="http://schemas.microsoft.com/office/drawing/2014/main" id="{CAC7A1F9-2685-3B01-57F8-376D1CCAB923}"/>
              </a:ext>
            </a:extLst>
          </p:cNvPr>
          <p:cNvSpPr/>
          <p:nvPr/>
        </p:nvSpPr>
        <p:spPr>
          <a:xfrm>
            <a:off x="8839200" y="5449888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>
            <a:extLst>
              <a:ext uri="{FF2B5EF4-FFF2-40B4-BE49-F238E27FC236}">
                <a16:creationId xmlns:a16="http://schemas.microsoft.com/office/drawing/2014/main" id="{77742EB5-FB96-4030-9E40-518C4E21F8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1042988"/>
            <a:ext cx="9121775" cy="375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2">
            <a:extLst>
              <a:ext uri="{FF2B5EF4-FFF2-40B4-BE49-F238E27FC236}">
                <a16:creationId xmlns:a16="http://schemas.microsoft.com/office/drawing/2014/main" id="{8648CE35-D52D-198B-2E28-993C957730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1888"/>
            <a:ext cx="9144000" cy="130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ultiply 3">
            <a:extLst>
              <a:ext uri="{FF2B5EF4-FFF2-40B4-BE49-F238E27FC236}">
                <a16:creationId xmlns:a16="http://schemas.microsoft.com/office/drawing/2014/main" id="{D952315A-9B0B-8C75-66E8-53C40AF49C4E}"/>
              </a:ext>
            </a:extLst>
          </p:cNvPr>
          <p:cNvSpPr/>
          <p:nvPr/>
        </p:nvSpPr>
        <p:spPr>
          <a:xfrm>
            <a:off x="8839200" y="1697038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>
            <a:extLst>
              <a:ext uri="{FF2B5EF4-FFF2-40B4-BE49-F238E27FC236}">
                <a16:creationId xmlns:a16="http://schemas.microsoft.com/office/drawing/2014/main" id="{31BD0F12-745C-0ABC-827D-8E39F46E0B31}"/>
              </a:ext>
            </a:extLst>
          </p:cNvPr>
          <p:cNvSpPr/>
          <p:nvPr/>
        </p:nvSpPr>
        <p:spPr>
          <a:xfrm>
            <a:off x="8839200" y="2998788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>
            <a:extLst>
              <a:ext uri="{FF2B5EF4-FFF2-40B4-BE49-F238E27FC236}">
                <a16:creationId xmlns:a16="http://schemas.microsoft.com/office/drawing/2014/main" id="{FB4AB66A-D1A4-36F3-C55E-BAA459534420}"/>
              </a:ext>
            </a:extLst>
          </p:cNvPr>
          <p:cNvSpPr/>
          <p:nvPr/>
        </p:nvSpPr>
        <p:spPr>
          <a:xfrm>
            <a:off x="8839200" y="4254500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Multiply 6">
            <a:extLst>
              <a:ext uri="{FF2B5EF4-FFF2-40B4-BE49-F238E27FC236}">
                <a16:creationId xmlns:a16="http://schemas.microsoft.com/office/drawing/2014/main" id="{D1C15901-79AC-FFC1-6A38-553D07259D70}"/>
              </a:ext>
            </a:extLst>
          </p:cNvPr>
          <p:cNvSpPr/>
          <p:nvPr/>
        </p:nvSpPr>
        <p:spPr>
          <a:xfrm>
            <a:off x="8839200" y="5868988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>
            <a:extLst>
              <a:ext uri="{FF2B5EF4-FFF2-40B4-BE49-F238E27FC236}">
                <a16:creationId xmlns:a16="http://schemas.microsoft.com/office/drawing/2014/main" id="{B137DFCA-8D7B-7C42-9B90-DC6717A3D3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3863"/>
            <a:ext cx="9144000" cy="601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ultiply 2">
            <a:extLst>
              <a:ext uri="{FF2B5EF4-FFF2-40B4-BE49-F238E27FC236}">
                <a16:creationId xmlns:a16="http://schemas.microsoft.com/office/drawing/2014/main" id="{8492B7F5-C1E1-0411-AA58-86DD018B6BCF}"/>
              </a:ext>
            </a:extLst>
          </p:cNvPr>
          <p:cNvSpPr/>
          <p:nvPr/>
        </p:nvSpPr>
        <p:spPr>
          <a:xfrm>
            <a:off x="8839200" y="1177925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Multiply 3">
            <a:extLst>
              <a:ext uri="{FF2B5EF4-FFF2-40B4-BE49-F238E27FC236}">
                <a16:creationId xmlns:a16="http://schemas.microsoft.com/office/drawing/2014/main" id="{1EE0B2BF-C7E7-6B17-94A6-6FDF7508C8E2}"/>
              </a:ext>
            </a:extLst>
          </p:cNvPr>
          <p:cNvSpPr/>
          <p:nvPr/>
        </p:nvSpPr>
        <p:spPr>
          <a:xfrm>
            <a:off x="8839200" y="2628900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>
            <a:extLst>
              <a:ext uri="{FF2B5EF4-FFF2-40B4-BE49-F238E27FC236}">
                <a16:creationId xmlns:a16="http://schemas.microsoft.com/office/drawing/2014/main" id="{3644A2D0-B24A-FB1C-7DD1-C58843898F41}"/>
              </a:ext>
            </a:extLst>
          </p:cNvPr>
          <p:cNvSpPr/>
          <p:nvPr/>
        </p:nvSpPr>
        <p:spPr>
          <a:xfrm>
            <a:off x="8839200" y="4365625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>
            <a:extLst>
              <a:ext uri="{FF2B5EF4-FFF2-40B4-BE49-F238E27FC236}">
                <a16:creationId xmlns:a16="http://schemas.microsoft.com/office/drawing/2014/main" id="{B2652527-0DC6-8B56-A001-A29B1AE69EA9}"/>
              </a:ext>
            </a:extLst>
          </p:cNvPr>
          <p:cNvSpPr/>
          <p:nvPr/>
        </p:nvSpPr>
        <p:spPr>
          <a:xfrm>
            <a:off x="8839200" y="6092825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>
            <a:extLst>
              <a:ext uri="{FF2B5EF4-FFF2-40B4-BE49-F238E27FC236}">
                <a16:creationId xmlns:a16="http://schemas.microsoft.com/office/drawing/2014/main" id="{29E90D7C-1E25-CCEF-09A4-E28612CE54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263"/>
            <a:ext cx="9144000" cy="595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ultiply 2">
            <a:extLst>
              <a:ext uri="{FF2B5EF4-FFF2-40B4-BE49-F238E27FC236}">
                <a16:creationId xmlns:a16="http://schemas.microsoft.com/office/drawing/2014/main" id="{9DD08809-BF41-4E33-42B6-C095F1FA5AB2}"/>
              </a:ext>
            </a:extLst>
          </p:cNvPr>
          <p:cNvSpPr/>
          <p:nvPr/>
        </p:nvSpPr>
        <p:spPr>
          <a:xfrm>
            <a:off x="8839200" y="1103313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Multiply 3">
            <a:extLst>
              <a:ext uri="{FF2B5EF4-FFF2-40B4-BE49-F238E27FC236}">
                <a16:creationId xmlns:a16="http://schemas.microsoft.com/office/drawing/2014/main" id="{10C8FFD2-FDF8-E9D7-C178-2E87A5C1CB7A}"/>
              </a:ext>
            </a:extLst>
          </p:cNvPr>
          <p:cNvSpPr/>
          <p:nvPr/>
        </p:nvSpPr>
        <p:spPr>
          <a:xfrm>
            <a:off x="8839200" y="2492375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>
            <a:extLst>
              <a:ext uri="{FF2B5EF4-FFF2-40B4-BE49-F238E27FC236}">
                <a16:creationId xmlns:a16="http://schemas.microsoft.com/office/drawing/2014/main" id="{3B56175D-C034-3A15-142E-B1E3AFC083EA}"/>
              </a:ext>
            </a:extLst>
          </p:cNvPr>
          <p:cNvSpPr/>
          <p:nvPr/>
        </p:nvSpPr>
        <p:spPr>
          <a:xfrm>
            <a:off x="8839200" y="3895725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>
            <a:extLst>
              <a:ext uri="{FF2B5EF4-FFF2-40B4-BE49-F238E27FC236}">
                <a16:creationId xmlns:a16="http://schemas.microsoft.com/office/drawing/2014/main" id="{738630F8-1FB2-C856-E94D-1C1D81595232}"/>
              </a:ext>
            </a:extLst>
          </p:cNvPr>
          <p:cNvSpPr/>
          <p:nvPr/>
        </p:nvSpPr>
        <p:spPr>
          <a:xfrm>
            <a:off x="8839200" y="6092825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>
            <a:extLst>
              <a:ext uri="{FF2B5EF4-FFF2-40B4-BE49-F238E27FC236}">
                <a16:creationId xmlns:a16="http://schemas.microsoft.com/office/drawing/2014/main" id="{06F3132F-4D30-328E-21A7-13A999AE7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3550"/>
            <a:ext cx="9144000" cy="593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ultiply 2">
            <a:extLst>
              <a:ext uri="{FF2B5EF4-FFF2-40B4-BE49-F238E27FC236}">
                <a16:creationId xmlns:a16="http://schemas.microsoft.com/office/drawing/2014/main" id="{0D719CCB-E309-4F50-4011-561524959DF9}"/>
              </a:ext>
            </a:extLst>
          </p:cNvPr>
          <p:cNvSpPr/>
          <p:nvPr/>
        </p:nvSpPr>
        <p:spPr>
          <a:xfrm>
            <a:off x="8839200" y="942975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Multiply 3">
            <a:extLst>
              <a:ext uri="{FF2B5EF4-FFF2-40B4-BE49-F238E27FC236}">
                <a16:creationId xmlns:a16="http://schemas.microsoft.com/office/drawing/2014/main" id="{A73158AC-1A66-412A-BD17-0FDAD33FF3BA}"/>
              </a:ext>
            </a:extLst>
          </p:cNvPr>
          <p:cNvSpPr/>
          <p:nvPr/>
        </p:nvSpPr>
        <p:spPr>
          <a:xfrm>
            <a:off x="8839200" y="3049588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>
            <a:extLst>
              <a:ext uri="{FF2B5EF4-FFF2-40B4-BE49-F238E27FC236}">
                <a16:creationId xmlns:a16="http://schemas.microsoft.com/office/drawing/2014/main" id="{247A0A1A-0290-04DA-0703-9501CBDE24D4}"/>
              </a:ext>
            </a:extLst>
          </p:cNvPr>
          <p:cNvSpPr/>
          <p:nvPr/>
        </p:nvSpPr>
        <p:spPr>
          <a:xfrm>
            <a:off x="8839200" y="4167188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>
            <a:extLst>
              <a:ext uri="{FF2B5EF4-FFF2-40B4-BE49-F238E27FC236}">
                <a16:creationId xmlns:a16="http://schemas.microsoft.com/office/drawing/2014/main" id="{7FEE638F-B73F-248F-322C-46F48F1CD356}"/>
              </a:ext>
            </a:extLst>
          </p:cNvPr>
          <p:cNvSpPr/>
          <p:nvPr/>
        </p:nvSpPr>
        <p:spPr>
          <a:xfrm>
            <a:off x="8839200" y="5561013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>
            <a:extLst>
              <a:ext uri="{FF2B5EF4-FFF2-40B4-BE49-F238E27FC236}">
                <a16:creationId xmlns:a16="http://schemas.microsoft.com/office/drawing/2014/main" id="{E4413385-23A9-A4CB-1A26-FA4837F652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8385175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ultiply 2">
            <a:extLst>
              <a:ext uri="{FF2B5EF4-FFF2-40B4-BE49-F238E27FC236}">
                <a16:creationId xmlns:a16="http://schemas.microsoft.com/office/drawing/2014/main" id="{8FCA08FD-E8D7-038C-D05B-8F5EEA8FE189}"/>
              </a:ext>
            </a:extLst>
          </p:cNvPr>
          <p:cNvSpPr/>
          <p:nvPr/>
        </p:nvSpPr>
        <p:spPr>
          <a:xfrm>
            <a:off x="8518525" y="560388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Multiply 3">
            <a:extLst>
              <a:ext uri="{FF2B5EF4-FFF2-40B4-BE49-F238E27FC236}">
                <a16:creationId xmlns:a16="http://schemas.microsoft.com/office/drawing/2014/main" id="{5C3FADD2-BBA3-09A7-47B4-54603BD11611}"/>
              </a:ext>
            </a:extLst>
          </p:cNvPr>
          <p:cNvSpPr/>
          <p:nvPr/>
        </p:nvSpPr>
        <p:spPr>
          <a:xfrm>
            <a:off x="8529638" y="2628900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>
            <a:extLst>
              <a:ext uri="{FF2B5EF4-FFF2-40B4-BE49-F238E27FC236}">
                <a16:creationId xmlns:a16="http://schemas.microsoft.com/office/drawing/2014/main" id="{7368B029-9094-11BB-597A-46E493DAE68A}"/>
              </a:ext>
            </a:extLst>
          </p:cNvPr>
          <p:cNvSpPr/>
          <p:nvPr/>
        </p:nvSpPr>
        <p:spPr>
          <a:xfrm>
            <a:off x="8518525" y="5130800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>
            <a:extLst>
              <a:ext uri="{FF2B5EF4-FFF2-40B4-BE49-F238E27FC236}">
                <a16:creationId xmlns:a16="http://schemas.microsoft.com/office/drawing/2014/main" id="{CF59516E-5903-D813-5587-B2445A818457}"/>
              </a:ext>
            </a:extLst>
          </p:cNvPr>
          <p:cNvSpPr/>
          <p:nvPr/>
        </p:nvSpPr>
        <p:spPr>
          <a:xfrm>
            <a:off x="8493125" y="6240463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>
            <a:extLst>
              <a:ext uri="{FF2B5EF4-FFF2-40B4-BE49-F238E27FC236}">
                <a16:creationId xmlns:a16="http://schemas.microsoft.com/office/drawing/2014/main" id="{7E2A5E36-8684-C959-43A5-78F16DFCFB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7438"/>
            <a:ext cx="9144000" cy="468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74A924-250A-479C-0C93-8D75D569B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" y="5094288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49E2B9-466B-9869-9CED-2D90BD5548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413" y="5095875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Latn-RS" altLang="en-US" sz="2800">
                <a:solidFill>
                  <a:srgbClr val="FF0000"/>
                </a:solidFill>
              </a:rPr>
              <a:t>1</a:t>
            </a:r>
            <a:endParaRPr lang="en-US" altLang="en-US" sz="280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207326-237B-EC52-6328-4453C9C42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2375" y="5103813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40D64D-ABB0-091F-F0BB-8A492C25B9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5103813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025B02-D515-0F71-628B-1F4ACB235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7738" y="5086350"/>
            <a:ext cx="304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B03571-4339-D253-FEA7-D7FB8509D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6050" y="5095875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B720CC-7A3C-4BBF-5884-0BE4C43D4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4838" y="5091113"/>
            <a:ext cx="3270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23688B-84BE-B7E2-D8FB-B85AF5CEC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8063" y="5106988"/>
            <a:ext cx="328612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8ECF3B-18AA-79AE-16C8-637DF7E7E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3200" y="5094288"/>
            <a:ext cx="3270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Latn-RS" altLang="en-US" sz="2800">
                <a:solidFill>
                  <a:srgbClr val="FF0000"/>
                </a:solidFill>
              </a:rPr>
              <a:t>1</a:t>
            </a:r>
            <a:endParaRPr lang="en-US" altLang="en-US" sz="280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3BFA06-E710-9073-35B0-F5288B84A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3100" y="5080000"/>
            <a:ext cx="327025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5B70E9-3FE1-2ACC-2616-2C4223E8E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0463" y="5089525"/>
            <a:ext cx="327025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D755BD-BD50-76D6-73A4-C6353E2BB6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3225" y="5075238"/>
            <a:ext cx="327025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>
            <a:extLst>
              <a:ext uri="{FF2B5EF4-FFF2-40B4-BE49-F238E27FC236}">
                <a16:creationId xmlns:a16="http://schemas.microsoft.com/office/drawing/2014/main" id="{9817704A-4E75-CF11-937E-203F7DD322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"/>
          <a:stretch>
            <a:fillRect/>
          </a:stretch>
        </p:blipFill>
        <p:spPr bwMode="auto">
          <a:xfrm>
            <a:off x="107950" y="0"/>
            <a:ext cx="8875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ultiply 2">
            <a:extLst>
              <a:ext uri="{FF2B5EF4-FFF2-40B4-BE49-F238E27FC236}">
                <a16:creationId xmlns:a16="http://schemas.microsoft.com/office/drawing/2014/main" id="{A939B6F5-C4FF-8549-86D2-BA6DC3CEE985}"/>
              </a:ext>
            </a:extLst>
          </p:cNvPr>
          <p:cNvSpPr/>
          <p:nvPr/>
        </p:nvSpPr>
        <p:spPr>
          <a:xfrm>
            <a:off x="8691563" y="547688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Multiply 3">
            <a:extLst>
              <a:ext uri="{FF2B5EF4-FFF2-40B4-BE49-F238E27FC236}">
                <a16:creationId xmlns:a16="http://schemas.microsoft.com/office/drawing/2014/main" id="{FBE8AAE5-1E00-98BD-4214-6752F1676BAF}"/>
              </a:ext>
            </a:extLst>
          </p:cNvPr>
          <p:cNvSpPr/>
          <p:nvPr/>
        </p:nvSpPr>
        <p:spPr>
          <a:xfrm>
            <a:off x="8715375" y="2146300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>
            <a:extLst>
              <a:ext uri="{FF2B5EF4-FFF2-40B4-BE49-F238E27FC236}">
                <a16:creationId xmlns:a16="http://schemas.microsoft.com/office/drawing/2014/main" id="{7681136C-4582-3ADF-8A04-8CA8B75F89A6}"/>
              </a:ext>
            </a:extLst>
          </p:cNvPr>
          <p:cNvSpPr/>
          <p:nvPr/>
        </p:nvSpPr>
        <p:spPr>
          <a:xfrm>
            <a:off x="8715375" y="3759200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>
            <a:extLst>
              <a:ext uri="{FF2B5EF4-FFF2-40B4-BE49-F238E27FC236}">
                <a16:creationId xmlns:a16="http://schemas.microsoft.com/office/drawing/2014/main" id="{E1DA9C34-860F-0F02-3BC2-82A0D405FD2A}"/>
              </a:ext>
            </a:extLst>
          </p:cNvPr>
          <p:cNvSpPr/>
          <p:nvPr/>
        </p:nvSpPr>
        <p:spPr>
          <a:xfrm>
            <a:off x="8715375" y="4918075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Multiply 6">
            <a:extLst>
              <a:ext uri="{FF2B5EF4-FFF2-40B4-BE49-F238E27FC236}">
                <a16:creationId xmlns:a16="http://schemas.microsoft.com/office/drawing/2014/main" id="{27CA09E2-3A57-0C93-120B-5C3B32C639F8}"/>
              </a:ext>
            </a:extLst>
          </p:cNvPr>
          <p:cNvSpPr/>
          <p:nvPr/>
        </p:nvSpPr>
        <p:spPr>
          <a:xfrm>
            <a:off x="8720138" y="6083300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18</Words>
  <Application>Microsoft Office PowerPoint</Application>
  <PresentationFormat>On-screen Show (4:3)</PresentationFormat>
  <Paragraphs>13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Calibri</vt:lpstr>
      <vt:lpstr>Arial</vt:lpstr>
      <vt:lpstr>Office Theme</vt:lpstr>
      <vt:lpstr>Општинско такмичење 2016. година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n0ak95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Општинско такмичење 2016. година</dc:title>
  <dc:creator>n0ak95</dc:creator>
  <cp:lastModifiedBy>Aleksandra Furtula</cp:lastModifiedBy>
  <cp:revision>3</cp:revision>
  <dcterms:created xsi:type="dcterms:W3CDTF">2016-05-09T17:05:51Z</dcterms:created>
  <dcterms:modified xsi:type="dcterms:W3CDTF">2026-06-15T16:01:42Z</dcterms:modified>
</cp:coreProperties>
</file>