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880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056F-9A63-138F-28E2-2C786CF8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FF582-918D-4BD3-B137-3C8052A71118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1536E-9B10-4612-2C21-187C7935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0D13F-1324-876D-9CD8-E1B6CB90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07BD0-2A31-46F3-A2E7-CEBBD594E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8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92ABE-2843-9408-B082-06E40142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730F-958B-42A9-A78B-759CFB4FFF26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5D7AC-1287-F89F-4DBF-EF40A56F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75AD-AEE2-9187-170E-1D6D9501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8E17B-C470-4766-9431-C8EAFE0263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96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39427-E808-8007-35FF-2217084C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34607-14F4-4D6B-8A82-9AD5DAF13A9A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FF6A1-C3F2-8814-2288-48B83181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FB48-1540-1492-472E-BA439242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832E0-CF42-4F3F-9356-48DB1479B9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9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E47A6-3216-E938-262A-5EC9DA99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3C36B-C8AE-4F39-B1B2-8C78C93DC17D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B46B8-5877-67B0-C838-D5B623E21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84A98-1530-0F79-1177-0BD58737B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27976-320F-4C57-B4C9-05E39A0E6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12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EB6E4-EFC6-6FDE-42E3-7E579FC3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B0F3-9C0A-4DCD-B500-6007FE0B7E44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73DD0-4614-3E04-7BE7-7F4A2388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D22E6-C387-8E2C-ADBC-8AD3D44F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D45C-B2B5-4452-9DC0-CF9C05195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9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2B4A2F-1EDA-6E26-8030-A206F5CE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FCC7-861B-448E-8935-9201EEBE8D6D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4661F-7D96-4452-E8BC-DADBEB31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A01E2D-9AD9-45EE-745C-F4990CD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8B2D9-21A0-4278-8B0C-7F1CC55B6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87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C3B321-BCB6-81C6-65BD-C2E0182B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E50C2-5DF3-4615-9B03-8D8B053F2AB6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45034D-DC79-2B98-8E26-BB76B1D6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D4EF8D-EEDD-1C10-1AB9-F20C37D9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63BF-955F-4F85-93B4-E10DB0AFA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38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95AF04-B339-EED9-AE45-A2E1729C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673F-2FD1-48CD-B3C9-9A655AC4EE0A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7E9839-ACC7-C8C4-272B-C7F7F2EF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2D685C-8816-7BCD-E0CE-61F8FD74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D8793-1F43-4362-B155-7A58A32E4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20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70C707-1D50-B407-9D71-35F09ADB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5EFB-2627-4ABC-B2EE-5C6E2C7A8E51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88D447B-B308-BCD5-816A-003933AF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4CA544-8A4F-DA5B-3A5A-DD5164D4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8946A-EE91-4070-BECC-816E0AE4D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9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09FAE2-AAAD-AB66-B2E7-7DE0F4213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B24D-37D4-4DDB-93BE-AE296E8374C8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1DB30-7788-6772-1F95-A98E3901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FB5F1-B319-F18A-BBC1-61ED2B34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78957-8EA6-483E-B886-8200757846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99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32CE3E-6A31-A0AE-F186-3E782101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6BD6-E336-4E79-9F2D-6A60F5C71B0B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9F67A1-8058-F8FB-8D51-890F3AAA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30DBC5-F098-732F-476B-267FF8B2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532DF-A20C-408D-ADB7-B7B0CCEA5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33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8585D6-7C54-ED7F-4698-0AAB5BADFA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C5B7D4-307D-E244-5EF6-263AFF256D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AB930-7838-DFF2-2100-943DD2850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4426D0-D3E3-4CAA-9B8B-E7A1C31F900E}" type="datetimeFigureOut">
              <a:rPr lang="en-US"/>
              <a:pPr>
                <a:defRPr/>
              </a:pPr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D3BEA-2EFA-695F-A12E-B67140D0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1D121-63D7-9189-921B-67CE1D37D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6A1073-A5D0-4E9E-B6AE-25999862DE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AE58CB6-101F-3D9E-FFA0-AFA9BD3E7F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altLang="en-US"/>
              <a:t>Окружно такмичење</a:t>
            </a:r>
            <a:br>
              <a:rPr lang="sr-Cyrl-RS" altLang="en-US"/>
            </a:br>
            <a:r>
              <a:rPr lang="sr-Cyrl-RS" altLang="en-US"/>
              <a:t>2016. година</a:t>
            </a: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0DF8ED-5895-1C3C-B8DF-58CB7D60D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D56340AF-C820-92DD-072F-707B220F8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8B01CCA7-20D9-8B1F-C525-C0078782D297}"/>
              </a:ext>
            </a:extLst>
          </p:cNvPr>
          <p:cNvSpPr/>
          <p:nvPr/>
        </p:nvSpPr>
        <p:spPr>
          <a:xfrm>
            <a:off x="8839200" y="12398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6587A94F-CFEA-E1B4-85D0-3FD080E5B53D}"/>
              </a:ext>
            </a:extLst>
          </p:cNvPr>
          <p:cNvSpPr/>
          <p:nvPr/>
        </p:nvSpPr>
        <p:spPr>
          <a:xfrm>
            <a:off x="8839200" y="28146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E9E504A6-21E2-2762-E020-43EADDEC557F}"/>
              </a:ext>
            </a:extLst>
          </p:cNvPr>
          <p:cNvSpPr/>
          <p:nvPr/>
        </p:nvSpPr>
        <p:spPr>
          <a:xfrm>
            <a:off x="8839200" y="46116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98EADE52-12E2-415D-3C99-309C2E582F6A}"/>
              </a:ext>
            </a:extLst>
          </p:cNvPr>
          <p:cNvSpPr/>
          <p:nvPr/>
        </p:nvSpPr>
        <p:spPr>
          <a:xfrm>
            <a:off x="8839200" y="57467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626E6315-6906-16E1-76FA-A9238D0B9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344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>
            <a:extLst>
              <a:ext uri="{FF2B5EF4-FFF2-40B4-BE49-F238E27FC236}">
                <a16:creationId xmlns:a16="http://schemas.microsoft.com/office/drawing/2014/main" id="{B4F1A1FD-4AC5-0050-3222-E3862F869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9123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F53EBEA9-2C54-4DAD-0383-8D879700CAAB}"/>
              </a:ext>
            </a:extLst>
          </p:cNvPr>
          <p:cNvSpPr/>
          <p:nvPr/>
        </p:nvSpPr>
        <p:spPr>
          <a:xfrm>
            <a:off x="8839200" y="17224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9FD579C3-6D54-781F-F4F9-CB67ED0F5F1D}"/>
              </a:ext>
            </a:extLst>
          </p:cNvPr>
          <p:cNvSpPr/>
          <p:nvPr/>
        </p:nvSpPr>
        <p:spPr>
          <a:xfrm>
            <a:off x="8839200" y="30241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8CB5B0EF-F831-BB9B-6677-3AEA5102BF09}"/>
              </a:ext>
            </a:extLst>
          </p:cNvPr>
          <p:cNvSpPr/>
          <p:nvPr/>
        </p:nvSpPr>
        <p:spPr>
          <a:xfrm>
            <a:off x="8839200" y="42291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C2520653-C7E6-2A09-9E50-19930149C058}"/>
              </a:ext>
            </a:extLst>
          </p:cNvPr>
          <p:cNvSpPr/>
          <p:nvPr/>
        </p:nvSpPr>
        <p:spPr>
          <a:xfrm>
            <a:off x="8839200" y="57467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3D306982-27E4-A251-17D3-8E384F37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8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884C3836-F2BF-A8F6-490F-EFE359A2F2A8}"/>
              </a:ext>
            </a:extLst>
          </p:cNvPr>
          <p:cNvSpPr/>
          <p:nvPr/>
        </p:nvSpPr>
        <p:spPr>
          <a:xfrm>
            <a:off x="8839200" y="18827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AE2621B7-5CDB-767B-4177-6DC4F8BB4559}"/>
              </a:ext>
            </a:extLst>
          </p:cNvPr>
          <p:cNvSpPr/>
          <p:nvPr/>
        </p:nvSpPr>
        <p:spPr>
          <a:xfrm>
            <a:off x="8839200" y="26035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B673489E-66FC-E5BD-3880-B840332F2DCE}"/>
              </a:ext>
            </a:extLst>
          </p:cNvPr>
          <p:cNvSpPr/>
          <p:nvPr/>
        </p:nvSpPr>
        <p:spPr>
          <a:xfrm>
            <a:off x="8839200" y="46736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8D75E74B-B76F-2245-44BB-4DDA60F251A2}"/>
              </a:ext>
            </a:extLst>
          </p:cNvPr>
          <p:cNvSpPr/>
          <p:nvPr/>
        </p:nvSpPr>
        <p:spPr>
          <a:xfrm>
            <a:off x="8839200" y="58324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DAD6CA5-B105-8816-35D9-910F65D00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00"/>
            <a:ext cx="9144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5D1AA142-DB48-299E-D4FF-E48B46E51085}"/>
              </a:ext>
            </a:extLst>
          </p:cNvPr>
          <p:cNvSpPr/>
          <p:nvPr/>
        </p:nvSpPr>
        <p:spPr>
          <a:xfrm>
            <a:off x="8839200" y="16351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27EC759D-13D7-0643-E2B6-B14656789A14}"/>
              </a:ext>
            </a:extLst>
          </p:cNvPr>
          <p:cNvSpPr/>
          <p:nvPr/>
        </p:nvSpPr>
        <p:spPr>
          <a:xfrm>
            <a:off x="8839200" y="28638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254E2766-C078-73D8-2616-29418DC861E8}"/>
              </a:ext>
            </a:extLst>
          </p:cNvPr>
          <p:cNvSpPr/>
          <p:nvPr/>
        </p:nvSpPr>
        <p:spPr>
          <a:xfrm>
            <a:off x="8839200" y="42418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D04E437B-CADF-752A-7AA9-2C719042870D}"/>
              </a:ext>
            </a:extLst>
          </p:cNvPr>
          <p:cNvSpPr/>
          <p:nvPr/>
        </p:nvSpPr>
        <p:spPr>
          <a:xfrm>
            <a:off x="8839200" y="58451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D2982986-DDAC-6E68-7520-DAC729AD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888"/>
            <a:ext cx="9144000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0140695A-16DD-117F-DBC0-21A95662C99F}"/>
              </a:ext>
            </a:extLst>
          </p:cNvPr>
          <p:cNvSpPr/>
          <p:nvPr/>
        </p:nvSpPr>
        <p:spPr>
          <a:xfrm>
            <a:off x="8839200" y="8318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6251E02B-2902-47C0-BF84-7D4F72DCEF45}"/>
              </a:ext>
            </a:extLst>
          </p:cNvPr>
          <p:cNvSpPr/>
          <p:nvPr/>
        </p:nvSpPr>
        <p:spPr>
          <a:xfrm>
            <a:off x="8839200" y="23193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9CEBA0B7-7A3A-285E-20E7-CFAC5E8D9A8D}"/>
              </a:ext>
            </a:extLst>
          </p:cNvPr>
          <p:cNvSpPr/>
          <p:nvPr/>
        </p:nvSpPr>
        <p:spPr>
          <a:xfrm>
            <a:off x="8839200" y="440213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95B9E25B-A013-DB5E-87C5-3B898EF3D96B}"/>
              </a:ext>
            </a:extLst>
          </p:cNvPr>
          <p:cNvSpPr/>
          <p:nvPr/>
        </p:nvSpPr>
        <p:spPr>
          <a:xfrm>
            <a:off x="8839200" y="60055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DF5CE135-5D6D-FA66-07AA-262288D3A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9525"/>
            <a:ext cx="835342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ultiply 2">
            <a:extLst>
              <a:ext uri="{FF2B5EF4-FFF2-40B4-BE49-F238E27FC236}">
                <a16:creationId xmlns:a16="http://schemas.microsoft.com/office/drawing/2014/main" id="{85E70172-7DA9-3297-B60F-8DF5385D431E}"/>
              </a:ext>
            </a:extLst>
          </p:cNvPr>
          <p:cNvSpPr/>
          <p:nvPr/>
        </p:nvSpPr>
        <p:spPr>
          <a:xfrm>
            <a:off x="8480425" y="5603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4D3B219E-61D3-AE1C-0C0E-6C6845AE088B}"/>
              </a:ext>
            </a:extLst>
          </p:cNvPr>
          <p:cNvSpPr/>
          <p:nvPr/>
        </p:nvSpPr>
        <p:spPr>
          <a:xfrm>
            <a:off x="8467725" y="31845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9F21EFE4-AD53-75A6-2E13-4FD7E3F78D75}"/>
              </a:ext>
            </a:extLst>
          </p:cNvPr>
          <p:cNvSpPr/>
          <p:nvPr/>
        </p:nvSpPr>
        <p:spPr>
          <a:xfrm>
            <a:off x="8480425" y="49339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11BA1485-D3CD-9115-2B54-18DA072508EA}"/>
              </a:ext>
            </a:extLst>
          </p:cNvPr>
          <p:cNvSpPr/>
          <p:nvPr/>
        </p:nvSpPr>
        <p:spPr>
          <a:xfrm>
            <a:off x="8480425" y="63261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9FD7B1FA-40FD-CC2B-01BD-8A364ABE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488"/>
            <a:ext cx="9144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4B9004-4186-B5B2-C341-D86DAC254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501967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58EF4-A665-BB28-FDF5-DED32826A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50228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B6900-73C9-158C-2A50-171760C2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50419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C0BBF-1092-9A32-26A0-9361850F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325" y="500538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0D8C-5A0F-9B9D-68D6-77E890D1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5011738"/>
            <a:ext cx="30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8B58A-7084-5D93-0B67-A5A36999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03555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AB706-13EF-F861-7547-121864058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688" y="501650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E2F57-D485-BCC8-579C-31A0266A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950" y="5045075"/>
            <a:ext cx="3286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7E5A91-C090-D696-BCD4-4EFEB182A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5032375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B2A1F5-9CF2-5D3E-2A93-C4B01C6C0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5030788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9CF20B-724E-6680-89E2-B2DD619B1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650" y="5027613"/>
            <a:ext cx="327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7CEA8E22-0558-DAC5-1964-118B800CD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828800"/>
            <a:ext cx="66643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>
            <a:extLst>
              <a:ext uri="{FF2B5EF4-FFF2-40B4-BE49-F238E27FC236}">
                <a16:creationId xmlns:a16="http://schemas.microsoft.com/office/drawing/2014/main" id="{38395FDB-ED59-D22F-0739-FE4F2CF47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0"/>
            <a:ext cx="87884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3A8C5B37-3FAD-24F5-8A3A-2BA3316AC70D}"/>
              </a:ext>
            </a:extLst>
          </p:cNvPr>
          <p:cNvSpPr/>
          <p:nvPr/>
        </p:nvSpPr>
        <p:spPr>
          <a:xfrm>
            <a:off x="8666163" y="10414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4908259C-B586-7EB7-C5CE-E6CFFF92DB2A}"/>
              </a:ext>
            </a:extLst>
          </p:cNvPr>
          <p:cNvSpPr/>
          <p:nvPr/>
        </p:nvSpPr>
        <p:spPr>
          <a:xfrm>
            <a:off x="8678863" y="21590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3C74F2EE-F7A5-6E2D-DDAA-FF05E4B53900}"/>
              </a:ext>
            </a:extLst>
          </p:cNvPr>
          <p:cNvSpPr/>
          <p:nvPr/>
        </p:nvSpPr>
        <p:spPr>
          <a:xfrm>
            <a:off x="8678863" y="33147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034FB3E5-7E36-4003-02F4-4C5B91165972}"/>
              </a:ext>
            </a:extLst>
          </p:cNvPr>
          <p:cNvSpPr/>
          <p:nvPr/>
        </p:nvSpPr>
        <p:spPr>
          <a:xfrm>
            <a:off x="8691563" y="51657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>
            <a:extLst>
              <a:ext uri="{FF2B5EF4-FFF2-40B4-BE49-F238E27FC236}">
                <a16:creationId xmlns:a16="http://schemas.microsoft.com/office/drawing/2014/main" id="{CE5CFB39-D0A5-C05D-DF0D-3FBDF6E2D584}"/>
              </a:ext>
            </a:extLst>
          </p:cNvPr>
          <p:cNvSpPr/>
          <p:nvPr/>
        </p:nvSpPr>
        <p:spPr>
          <a:xfrm>
            <a:off x="8670925" y="63055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Окружно такмичење 2016.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 такмичење 2016. година</dc:title>
  <dc:creator>n0ak95</dc:creator>
  <cp:lastModifiedBy>Aleksandra Furtula</cp:lastModifiedBy>
  <cp:revision>3</cp:revision>
  <dcterms:created xsi:type="dcterms:W3CDTF">2016-05-09T16:52:46Z</dcterms:created>
  <dcterms:modified xsi:type="dcterms:W3CDTF">2026-06-15T16:02:06Z</dcterms:modified>
</cp:coreProperties>
</file>