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76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DDFEEA4-B4D3-4653-91A0-CC80C02FBC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80FF65-0491-0C6A-5A0C-70EE934964A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400B287-2EEB-4994-B3AA-EDC60C56205B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86C64B3-68F7-69A8-A41C-C926479E66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C12EB18-8AE5-E038-BE02-FC2A18B19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874A5-870B-A421-3F91-4CCD63F5C4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7742D-714D-0147-559D-F2E2058C8F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4F6AD7-730D-4863-B990-33D3138932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1955FF50-4C37-C7E0-6EB2-A2E67B493A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17DFAC20-AB83-338B-8954-B7B857FC5A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35C9936-DAA6-522D-203E-49B9FB774B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53CF615-5608-425B-A93B-EC903E95330D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C798D-EAAA-8AA3-404C-DB4FF6265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BD7C5-8B87-4C38-A2AD-EB1CBBC67EEE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28D53-6BD7-5456-FB74-2289ACC4B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27E23-A655-F32F-41E0-9BB70B5B9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7CA9E-B177-4C7B-A0C2-D05D87B69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911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DE3AF-1721-FD1C-CE2B-6CF72EB7C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71716-90C4-4184-AD49-7D1C9E8B7360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88ED9-C7C0-EF9D-E4C4-60E4F919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56EE0-860A-D798-9601-321579664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71364-166F-44AE-A69A-63F5ECB9F9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4650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8B8CF-DC46-86EA-B571-15FEF1D57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9C6EE-7348-4BF4-B3DF-4BA2D76ADEAB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262C0-661F-D71F-AF25-975DE929E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C36B7-A7B1-8D54-8D2C-D9B39E448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FD0D0-B9CE-4AFC-82C4-0C8CCE3446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046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F23FD-32D1-42AE-26EE-21B400E93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4686F-26FC-4746-9A13-F62A12A8ECA1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7F31-CA0B-1C67-EC49-B7C0954D5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ADFB5-27B0-604D-4A11-A395A1EEF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F60F8-4FF1-4443-8395-DB9AA48756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4604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01774-C7CE-39C3-C8A8-F9F127BE8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6FED7-285F-4834-88D8-E06206C211A2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4533A-1FF7-B092-BD50-FA322D612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8776D-F444-34E8-C039-B1D89EF65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370F79-BF9D-431B-AC3A-D611282933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15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BCFE1A9-889D-F5BE-DC79-C9DA6FAAF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756D8-816D-48B4-8F71-B925FC5269DE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03B7871-37E6-CE96-09B4-B418938ED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5EBB01-8EF9-6428-06EA-C9378732A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2B8335-FDA3-4F9B-BF04-0B91DF900D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147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26A1380-EE66-FD5E-A7DE-931231A33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E5AE0-F8A0-4BEA-83BF-655E12DC10E1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96D82B3-97F3-DC15-228D-4FD2E1EB7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7F37D46-09D0-C3C8-1901-1C4078C2D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F42A9B-E334-4A89-BC5A-FBF4F0D830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23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AC3515B-0E25-7D1D-1F63-92F8B5949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4A4A5-F3FB-446C-895C-96C00E912A96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FD4220F-4792-DFC0-1026-A45C746B1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6471689-A0CE-8B63-C682-62EC06FBC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57E95-C871-41E6-B50E-679DD7F1EA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577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887ED4C-3309-3324-0439-002F7C6DF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E755C-C131-4E10-8BD5-2E28764E60D4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1A3DF59-02EC-C77D-4D34-F44793126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9086CFA-282F-C5BB-88B9-F8EE71A0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691FB-2BF3-4BC1-8AED-C971F826CC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40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587EB79-E0BD-271B-DC9F-216D7804B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C2AE7-088C-449B-B7B7-BA82EC7E9409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62047EB-C0BA-E5EB-34B6-CB617082E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49105D0-06B9-3E53-C77A-A6BDE618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6EDF5-351D-4C7A-9EE3-32FC158F66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136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E67D06B-5379-417D-E9AF-BAF89E06E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3A074-F9F3-4289-B454-471BCE1E8EE4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FF3D55-0880-D3E2-E34A-033FBFDE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7270A4-5931-E791-DFBE-8302CF0DA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AD789-87BD-43EF-8FD9-BE74309052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071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A3F1DB6-7A7E-2206-CE24-534858CBD4C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488D63A-C7C2-CBA0-16A8-7CAB552B0ED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0596E-4745-C682-F068-AE9165B9A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61708F-6244-47A8-B60A-9B9EDCE40881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D57DA-7314-46EA-DFA8-5612CD3787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068ED-C127-2F76-C2C8-DE667759EE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83F2546-E6E2-477B-80DA-46AF3755626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9AA72916-2EF9-91FA-FF55-EC07979943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altLang="en-US"/>
              <a:t>Окружно такмичење</a:t>
            </a:r>
            <a:br>
              <a:rPr lang="sr-Cyrl-RS" altLang="en-US"/>
            </a:br>
            <a:r>
              <a:rPr lang="sr-Cyrl-RS" altLang="en-US"/>
              <a:t>2014. година</a:t>
            </a:r>
            <a:endParaRPr lang="en-US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C0F5C1-838C-4446-CA5B-FAC93C0053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7ED4B4C0-D7B3-CC2A-2008-2F55FFF293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8025"/>
            <a:ext cx="9144000" cy="544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BF41F024-D99C-FFA3-859B-7F279053DCEB}"/>
              </a:ext>
            </a:extLst>
          </p:cNvPr>
          <p:cNvSpPr/>
          <p:nvPr/>
        </p:nvSpPr>
        <p:spPr>
          <a:xfrm>
            <a:off x="8839200" y="1066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BD722219-991F-CE4F-7277-F28312397CD5}"/>
              </a:ext>
            </a:extLst>
          </p:cNvPr>
          <p:cNvSpPr/>
          <p:nvPr/>
        </p:nvSpPr>
        <p:spPr>
          <a:xfrm>
            <a:off x="8839200" y="237648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E87AB17F-7DD4-FDD5-7757-458EF9CA6470}"/>
              </a:ext>
            </a:extLst>
          </p:cNvPr>
          <p:cNvSpPr/>
          <p:nvPr/>
        </p:nvSpPr>
        <p:spPr>
          <a:xfrm>
            <a:off x="8839200" y="445611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73EB9551-14BD-1003-C6AE-39B19EB527AB}"/>
              </a:ext>
            </a:extLst>
          </p:cNvPr>
          <p:cNvSpPr/>
          <p:nvPr/>
        </p:nvSpPr>
        <p:spPr>
          <a:xfrm>
            <a:off x="8839200" y="57324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6A8A8727-C7DE-F1FA-36D2-7052CEF05E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1050"/>
            <a:ext cx="9144000" cy="361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2">
            <a:extLst>
              <a:ext uri="{FF2B5EF4-FFF2-40B4-BE49-F238E27FC236}">
                <a16:creationId xmlns:a16="http://schemas.microsoft.com/office/drawing/2014/main" id="{528CE561-B82C-ABF2-F480-B1F114117B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19600"/>
            <a:ext cx="9144000" cy="124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ultiply 3">
            <a:extLst>
              <a:ext uri="{FF2B5EF4-FFF2-40B4-BE49-F238E27FC236}">
                <a16:creationId xmlns:a16="http://schemas.microsoft.com/office/drawing/2014/main" id="{0EBC41C4-6A7F-B134-7082-686B2589D963}"/>
              </a:ext>
            </a:extLst>
          </p:cNvPr>
          <p:cNvSpPr/>
          <p:nvPr/>
        </p:nvSpPr>
        <p:spPr>
          <a:xfrm>
            <a:off x="8839200" y="114458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7929A200-182A-EF1E-EF25-EBA6A4D2B00B}"/>
              </a:ext>
            </a:extLst>
          </p:cNvPr>
          <p:cNvSpPr/>
          <p:nvPr/>
        </p:nvSpPr>
        <p:spPr>
          <a:xfrm>
            <a:off x="8839200" y="263842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972BFFED-AD4E-04EB-C648-C0070D01D4B5}"/>
              </a:ext>
            </a:extLst>
          </p:cNvPr>
          <p:cNvSpPr/>
          <p:nvPr/>
        </p:nvSpPr>
        <p:spPr>
          <a:xfrm>
            <a:off x="8839200" y="38512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Multiply 6">
            <a:extLst>
              <a:ext uri="{FF2B5EF4-FFF2-40B4-BE49-F238E27FC236}">
                <a16:creationId xmlns:a16="http://schemas.microsoft.com/office/drawing/2014/main" id="{75A8A565-C62B-7281-4809-5FF163EC2D4B}"/>
              </a:ext>
            </a:extLst>
          </p:cNvPr>
          <p:cNvSpPr/>
          <p:nvPr/>
        </p:nvSpPr>
        <p:spPr>
          <a:xfrm>
            <a:off x="8839200" y="522128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>
            <a:extLst>
              <a:ext uri="{FF2B5EF4-FFF2-40B4-BE49-F238E27FC236}">
                <a16:creationId xmlns:a16="http://schemas.microsoft.com/office/drawing/2014/main" id="{6713758E-5CB1-9F78-A1B4-62AA3332CD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5150"/>
            <a:ext cx="9144000" cy="572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4B4ACDDE-ADCF-72D7-849A-F39D62C0F13E}"/>
              </a:ext>
            </a:extLst>
          </p:cNvPr>
          <p:cNvSpPr/>
          <p:nvPr/>
        </p:nvSpPr>
        <p:spPr>
          <a:xfrm>
            <a:off x="8839200" y="117951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F9741A11-FC69-BA3D-2AFA-44CE115CFCDD}"/>
              </a:ext>
            </a:extLst>
          </p:cNvPr>
          <p:cNvSpPr/>
          <p:nvPr/>
        </p:nvSpPr>
        <p:spPr>
          <a:xfrm>
            <a:off x="8839200" y="21621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F715AC73-B19C-991B-E7B0-AEAA9F520835}"/>
              </a:ext>
            </a:extLst>
          </p:cNvPr>
          <p:cNvSpPr/>
          <p:nvPr/>
        </p:nvSpPr>
        <p:spPr>
          <a:xfrm>
            <a:off x="8839200" y="40290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88A0DCFC-7DC9-EDEE-3354-FB9AE91CE90A}"/>
              </a:ext>
            </a:extLst>
          </p:cNvPr>
          <p:cNvSpPr/>
          <p:nvPr/>
        </p:nvSpPr>
        <p:spPr>
          <a:xfrm>
            <a:off x="8839200" y="53403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>
            <a:extLst>
              <a:ext uri="{FF2B5EF4-FFF2-40B4-BE49-F238E27FC236}">
                <a16:creationId xmlns:a16="http://schemas.microsoft.com/office/drawing/2014/main" id="{971077D8-9384-B663-3E8A-5EA75AB09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2925"/>
            <a:ext cx="9144000" cy="577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CFF920D5-A337-FD6C-7BC0-4AE652C89092}"/>
              </a:ext>
            </a:extLst>
          </p:cNvPr>
          <p:cNvSpPr/>
          <p:nvPr/>
        </p:nvSpPr>
        <p:spPr>
          <a:xfrm>
            <a:off x="8839200" y="16668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4AC19D8B-4EE9-3CE2-516B-91EF80D3DE12}"/>
              </a:ext>
            </a:extLst>
          </p:cNvPr>
          <p:cNvSpPr/>
          <p:nvPr/>
        </p:nvSpPr>
        <p:spPr>
          <a:xfrm>
            <a:off x="8839200" y="284003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76501EF2-EEAB-5BF9-A9A7-6293C2199C52}"/>
              </a:ext>
            </a:extLst>
          </p:cNvPr>
          <p:cNvSpPr/>
          <p:nvPr/>
        </p:nvSpPr>
        <p:spPr>
          <a:xfrm>
            <a:off x="8839200" y="449103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DE73B2DB-E20C-A26F-16FE-998DA801F8C9}"/>
              </a:ext>
            </a:extLst>
          </p:cNvPr>
          <p:cNvSpPr/>
          <p:nvPr/>
        </p:nvSpPr>
        <p:spPr>
          <a:xfrm>
            <a:off x="8839200" y="59229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>
            <a:extLst>
              <a:ext uri="{FF2B5EF4-FFF2-40B4-BE49-F238E27FC236}">
                <a16:creationId xmlns:a16="http://schemas.microsoft.com/office/drawing/2014/main" id="{27665780-20C4-FEBC-DBCF-95418AEE2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2588"/>
            <a:ext cx="9144000" cy="60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89E0B76D-49FC-AD74-466B-E9C6111BBFC0}"/>
              </a:ext>
            </a:extLst>
          </p:cNvPr>
          <p:cNvSpPr/>
          <p:nvPr/>
        </p:nvSpPr>
        <p:spPr>
          <a:xfrm>
            <a:off x="8839200" y="150018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85C65D64-BA94-4AE9-2F76-5CC2C626F5BE}"/>
              </a:ext>
            </a:extLst>
          </p:cNvPr>
          <p:cNvSpPr/>
          <p:nvPr/>
        </p:nvSpPr>
        <p:spPr>
          <a:xfrm>
            <a:off x="8839200" y="26733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A73DFAA2-107A-DA33-ED47-71B349994EAE}"/>
              </a:ext>
            </a:extLst>
          </p:cNvPr>
          <p:cNvSpPr/>
          <p:nvPr/>
        </p:nvSpPr>
        <p:spPr>
          <a:xfrm>
            <a:off x="8839200" y="43497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6A587486-C0C8-A761-A581-9D78BE8F3389}"/>
              </a:ext>
            </a:extLst>
          </p:cNvPr>
          <p:cNvSpPr/>
          <p:nvPr/>
        </p:nvSpPr>
        <p:spPr>
          <a:xfrm>
            <a:off x="8839200" y="59467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>
            <a:extLst>
              <a:ext uri="{FF2B5EF4-FFF2-40B4-BE49-F238E27FC236}">
                <a16:creationId xmlns:a16="http://schemas.microsoft.com/office/drawing/2014/main" id="{F1465754-1887-A091-9F64-7DFA700CE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9144000" cy="680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6F766301-A57F-F362-D31C-AEB76F88442F}"/>
              </a:ext>
            </a:extLst>
          </p:cNvPr>
          <p:cNvSpPr/>
          <p:nvPr/>
        </p:nvSpPr>
        <p:spPr>
          <a:xfrm>
            <a:off x="8839200" y="47942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8C7C49DD-AF8F-415E-54E0-150657131029}"/>
              </a:ext>
            </a:extLst>
          </p:cNvPr>
          <p:cNvSpPr/>
          <p:nvPr/>
        </p:nvSpPr>
        <p:spPr>
          <a:xfrm>
            <a:off x="8839200" y="247173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83A198CD-7AFB-0C3D-51EF-74BE83FDD5C8}"/>
              </a:ext>
            </a:extLst>
          </p:cNvPr>
          <p:cNvSpPr/>
          <p:nvPr/>
        </p:nvSpPr>
        <p:spPr>
          <a:xfrm>
            <a:off x="8839200" y="49911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D1EFD2EA-9EB0-CF10-0679-EF4D51ABB055}"/>
              </a:ext>
            </a:extLst>
          </p:cNvPr>
          <p:cNvSpPr/>
          <p:nvPr/>
        </p:nvSpPr>
        <p:spPr>
          <a:xfrm>
            <a:off x="8839200" y="62674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>
            <a:extLst>
              <a:ext uri="{FF2B5EF4-FFF2-40B4-BE49-F238E27FC236}">
                <a16:creationId xmlns:a16="http://schemas.microsoft.com/office/drawing/2014/main" id="{CCED7543-F7BF-5659-D0D6-0130AD997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20800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271BA58-02CE-77CB-C5BB-EDE03DF4D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838" y="4964113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Latn-RS" altLang="en-US" sz="2800">
                <a:solidFill>
                  <a:srgbClr val="FF0000"/>
                </a:solidFill>
              </a:rPr>
              <a:t>1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C67BF2-0125-7139-5715-156645B84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25" y="4954588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4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8178A3-470E-A0C0-ED1E-B13FADA845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7475" y="49625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Latn-RS" altLang="en-US" sz="2800">
                <a:solidFill>
                  <a:srgbClr val="FF0000"/>
                </a:solidFill>
              </a:rPr>
              <a:t>3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C46810-BD43-7EE6-A493-2B7210BB0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75" y="49498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6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8E9588-36FC-F443-E1E0-FD879500C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8688" y="4956175"/>
            <a:ext cx="304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Latn-RS" altLang="en-US" sz="2800">
                <a:solidFill>
                  <a:srgbClr val="FF0000"/>
                </a:solidFill>
              </a:rPr>
              <a:t>7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7E11A0-7B22-76AC-73C6-B85FA0811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3813" y="494347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Latn-RS" altLang="en-US" sz="2800">
                <a:solidFill>
                  <a:srgbClr val="FF0000"/>
                </a:solidFill>
              </a:rPr>
              <a:t>2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8F26A0-9858-068B-BC48-6B96616C0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0" y="4937125"/>
            <a:ext cx="3270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Latn-RS" altLang="en-US" sz="2800">
                <a:solidFill>
                  <a:srgbClr val="FF0000"/>
                </a:solidFill>
              </a:rPr>
              <a:t>5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0D93F5-BE18-8B98-BCB9-E1E4E055C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0563" y="4941888"/>
            <a:ext cx="328612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3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EB68D4-49D1-CEFD-95F8-7FE28BC77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1088" y="4964113"/>
            <a:ext cx="3270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Latn-RS" altLang="en-US" sz="2800">
                <a:solidFill>
                  <a:srgbClr val="FF0000"/>
                </a:solidFill>
              </a:rPr>
              <a:t>4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EBC1E8-A2D9-D407-0966-3FBD37723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7963" y="4951413"/>
            <a:ext cx="327025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Latn-RS" altLang="en-US" sz="2800">
                <a:solidFill>
                  <a:srgbClr val="FF0000"/>
                </a:solidFill>
              </a:rPr>
              <a:t>6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7CEF99-BFB3-3DB5-D3BF-09D5F2AE2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0713" y="4948238"/>
            <a:ext cx="327025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Latn-RS" altLang="en-US" sz="2800">
                <a:solidFill>
                  <a:srgbClr val="FF0000"/>
                </a:solidFill>
              </a:rPr>
              <a:t>5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BFA795B-E694-7EE2-FA90-F07418EEE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8538" y="4951413"/>
            <a:ext cx="327025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Latn-RS" altLang="en-US" sz="2800">
                <a:solidFill>
                  <a:srgbClr val="FF0000"/>
                </a:solidFill>
              </a:rPr>
              <a:t>1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790A96D-E6F6-5907-4FF8-2FFC6AF9D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1288" y="4948238"/>
            <a:ext cx="327025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Latn-RS" altLang="en-US" sz="2800">
                <a:solidFill>
                  <a:srgbClr val="FF0000"/>
                </a:solidFill>
              </a:rPr>
              <a:t>2</a:t>
            </a:r>
            <a:endParaRPr lang="en-US" alt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>
            <a:extLst>
              <a:ext uri="{FF2B5EF4-FFF2-40B4-BE49-F238E27FC236}">
                <a16:creationId xmlns:a16="http://schemas.microsoft.com/office/drawing/2014/main" id="{37C9BF44-C2A8-59B7-EB71-6A2E545C03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-7938"/>
            <a:ext cx="8534400" cy="687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07BFAF3D-9F0D-E960-0570-ADE699FC5C73}"/>
              </a:ext>
            </a:extLst>
          </p:cNvPr>
          <p:cNvSpPr/>
          <p:nvPr/>
        </p:nvSpPr>
        <p:spPr>
          <a:xfrm>
            <a:off x="8531225" y="7286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1265A012-F3D8-0CB0-8845-F97507610C05}"/>
              </a:ext>
            </a:extLst>
          </p:cNvPr>
          <p:cNvSpPr/>
          <p:nvPr/>
        </p:nvSpPr>
        <p:spPr>
          <a:xfrm>
            <a:off x="8531225" y="21272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D37B5573-49EB-E2EE-6E10-989FC1EDDB46}"/>
              </a:ext>
            </a:extLst>
          </p:cNvPr>
          <p:cNvSpPr/>
          <p:nvPr/>
        </p:nvSpPr>
        <p:spPr>
          <a:xfrm>
            <a:off x="8518525" y="34829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37B4314D-A3B7-6C39-2FD7-5A61552B6A30}"/>
              </a:ext>
            </a:extLst>
          </p:cNvPr>
          <p:cNvSpPr/>
          <p:nvPr/>
        </p:nvSpPr>
        <p:spPr>
          <a:xfrm>
            <a:off x="8531225" y="48180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Multiply 6">
            <a:extLst>
              <a:ext uri="{FF2B5EF4-FFF2-40B4-BE49-F238E27FC236}">
                <a16:creationId xmlns:a16="http://schemas.microsoft.com/office/drawing/2014/main" id="{4D91A6B3-E329-78B6-73A2-7F6276098598}"/>
              </a:ext>
            </a:extLst>
          </p:cNvPr>
          <p:cNvSpPr/>
          <p:nvPr/>
        </p:nvSpPr>
        <p:spPr>
          <a:xfrm>
            <a:off x="8516938" y="64547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</Words>
  <Application>Microsoft Office PowerPoint</Application>
  <PresentationFormat>On-screen Show (4:3)</PresentationFormat>
  <Paragraphs>15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Office Theme</vt:lpstr>
      <vt:lpstr>Окружно такмичење 2014. година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n0ak95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Окружно такмичење 2014. година</dc:title>
  <dc:creator>n0ak95</dc:creator>
  <cp:lastModifiedBy>Aleksandra Furtula</cp:lastModifiedBy>
  <cp:revision>2</cp:revision>
  <dcterms:created xsi:type="dcterms:W3CDTF">2014-05-21T20:16:19Z</dcterms:created>
  <dcterms:modified xsi:type="dcterms:W3CDTF">2026-06-15T13:57:39Z</dcterms:modified>
</cp:coreProperties>
</file>