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180" y="5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1797DAB-50D1-7F3A-75BB-AB5A99AD5C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701E69-A8D2-4002-8F4E-7180972655AE}" type="datetimeFigureOut">
              <a:rPr lang="en-US"/>
              <a:pPr>
                <a:defRPr/>
              </a:pPr>
              <a:t>6/15/2026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D37860-958D-39E0-8E70-BA96E2C200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6FDBAC0-904B-F64A-F4F4-D7BE45C7BA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103D7EE-805C-486B-9657-4DA945C4B1F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382712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3228754-493F-94BC-5D32-9300654A77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1CF192-4E4A-4802-8B1C-87C9F0C12D30}" type="datetimeFigureOut">
              <a:rPr lang="en-US"/>
              <a:pPr>
                <a:defRPr/>
              </a:pPr>
              <a:t>6/15/2026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CCB8B28-E9F4-8E47-619D-59193175AF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F3FA4B9-631B-3B0F-CA91-929CB81154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68754D-52AB-47D5-A5EB-1F8D086CE6D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824233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FC7AE36-FDBC-7E90-0427-E1C304BB77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5E4615-0795-44CF-B3E5-D3D1533E630A}" type="datetimeFigureOut">
              <a:rPr lang="en-US"/>
              <a:pPr>
                <a:defRPr/>
              </a:pPr>
              <a:t>6/15/2026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B6FB4BE-7D38-54BE-D212-A8533CE0B2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07C672-D935-44A1-7E92-4AAF1D710E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5C813E7-C4F2-46A2-8547-F8FE8272BA5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094292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6AA1036-0993-67B3-168D-AAB629A619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781358-13D9-4BA3-80A6-0B0AC616E462}" type="datetimeFigureOut">
              <a:rPr lang="en-US"/>
              <a:pPr>
                <a:defRPr/>
              </a:pPr>
              <a:t>6/15/2026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508D34E-5FB7-BE8D-E779-1031A6363D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8EB2948-C15B-E705-9D48-BA1815E41D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0A20A7B-BDC1-444C-B81C-EBE48AEC637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036746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C8D68F-0A05-72F7-EDB0-3B5D5A8B46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5349A6-3175-45EE-A47A-264097FA81F1}" type="datetimeFigureOut">
              <a:rPr lang="en-US"/>
              <a:pPr>
                <a:defRPr/>
              </a:pPr>
              <a:t>6/15/2026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353D046-91B9-9A48-9584-6B1976DA5B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A0CEA80-EAF6-2496-15D7-2B2FD22C94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B480172-D8E3-4C53-A949-192EFA45530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365086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F887B7FD-A58A-06C5-9765-F5B8E7D607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5F95F8-43CA-4338-ADE8-146C54F45A5B}" type="datetimeFigureOut">
              <a:rPr lang="en-US"/>
              <a:pPr>
                <a:defRPr/>
              </a:pPr>
              <a:t>6/15/2026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4F9E8F82-C589-6C48-51C9-CEB872581D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DD2D4A45-B856-714A-8F7C-C884F1AD2F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545C5E-44D9-4CF7-9802-3E8CF52658B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391226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C382A0C6-73E8-E615-B484-B291C18B5B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D49509-699F-422F-BC09-FDB6E53F3265}" type="datetimeFigureOut">
              <a:rPr lang="en-US"/>
              <a:pPr>
                <a:defRPr/>
              </a:pPr>
              <a:t>6/15/2026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EB3DE113-A050-3075-68E3-23A0D35FF4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AA7E4E2B-276E-68C9-7F13-35A78ACFAC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A8CA96C-4257-431B-AE92-36F80923A58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076139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F35F61A4-4388-8954-2CE1-1367EBF511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381631-B2AF-4EE7-8BB4-87AF709AD8CB}" type="datetimeFigureOut">
              <a:rPr lang="en-US"/>
              <a:pPr>
                <a:defRPr/>
              </a:pPr>
              <a:t>6/15/2026</a:t>
            </a:fld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0157278F-A1C4-E9C6-EA23-6663F8B4DD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7B9B2A00-DAFA-37DB-DE57-061B26D05E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B3A7FE3-975D-4C8D-B5EF-9261E998EAF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034283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BDB8230F-76C6-B788-B1D4-FC60010C57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907DFB-10E1-4481-BDC0-1F6F59E0E39D}" type="datetimeFigureOut">
              <a:rPr lang="en-US"/>
              <a:pPr>
                <a:defRPr/>
              </a:pPr>
              <a:t>6/15/2026</a:t>
            </a:fld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003F70FB-6B70-D65C-6D83-DA3CE02602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910D0ED5-1C05-C8C4-1B94-BE4800CB7A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CE8F125-63D0-4F86-97EF-4CD22E360CD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615226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C264225E-881C-8B2A-29C7-5A0CD277D2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AF6535-CC75-43DF-8012-10A3017C96BE}" type="datetimeFigureOut">
              <a:rPr lang="en-US"/>
              <a:pPr>
                <a:defRPr/>
              </a:pPr>
              <a:t>6/15/2026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CE0718A7-31A4-E9CD-E56B-12F011BE1D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15315FD0-8B64-7DCD-C7D0-D5292ACA93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A1A932E-2643-4460-BCF8-00084A28E56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216260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E2CAF853-9A0E-DB0F-25E7-F91DFCC13F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07757D-A250-43A8-B962-C7E3779AB1DF}" type="datetimeFigureOut">
              <a:rPr lang="en-US"/>
              <a:pPr>
                <a:defRPr/>
              </a:pPr>
              <a:t>6/15/2026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9CF041F1-21AB-EF17-2285-9028700D9A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7022F329-BF93-57B3-811C-97B22573B3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E3672B1-AF8F-4043-B271-141BD4096ED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133115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F3907C3A-5CA6-1ACC-1204-ED017CDD1772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C79B826D-AC85-73CD-D3BD-ECEB72E473B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E271058-7031-A8EB-481E-1D79BCCB569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36056264-E729-429D-8112-04012BF4BF91}" type="datetimeFigureOut">
              <a:rPr lang="en-US"/>
              <a:pPr>
                <a:defRPr/>
              </a:pPr>
              <a:t>6/15/2026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B8B906B-4CC7-1C90-67B0-0AB8A1E5A7C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8111F5A-5102-4DEA-7560-A59E1C215D9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fld id="{933F8F37-338B-480B-9AEC-D81C14EA8958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>
            <a:extLst>
              <a:ext uri="{FF2B5EF4-FFF2-40B4-BE49-F238E27FC236}">
                <a16:creationId xmlns:a16="http://schemas.microsoft.com/office/drawing/2014/main" id="{7170C4D9-9C13-CA83-A7FE-C07D9486A7B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sr-Cyrl-RS" altLang="en-US"/>
              <a:t>Окружно такмичење</a:t>
            </a:r>
            <a:br>
              <a:rPr lang="sr-Cyrl-RS" altLang="en-US"/>
            </a:br>
            <a:r>
              <a:rPr lang="sr-Cyrl-RS" altLang="en-US"/>
              <a:t>2013. година</a:t>
            </a:r>
            <a:endParaRPr lang="en-US" alt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4E147E0-84E6-3D8D-8222-15205AB5FAE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1">
            <a:extLst>
              <a:ext uri="{FF2B5EF4-FFF2-40B4-BE49-F238E27FC236}">
                <a16:creationId xmlns:a16="http://schemas.microsoft.com/office/drawing/2014/main" id="{2A800C85-7BD4-DFFB-3A1B-96EFD2E1098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3813" y="838200"/>
            <a:ext cx="9167813" cy="5168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Multiply 5">
            <a:extLst>
              <a:ext uri="{FF2B5EF4-FFF2-40B4-BE49-F238E27FC236}">
                <a16:creationId xmlns:a16="http://schemas.microsoft.com/office/drawing/2014/main" id="{ECD8D447-0C6E-8612-1939-5F7051A1C543}"/>
              </a:ext>
            </a:extLst>
          </p:cNvPr>
          <p:cNvSpPr/>
          <p:nvPr/>
        </p:nvSpPr>
        <p:spPr>
          <a:xfrm>
            <a:off x="8839200" y="1600200"/>
            <a:ext cx="304800" cy="304800"/>
          </a:xfrm>
          <a:prstGeom prst="mathMultiply">
            <a:avLst>
              <a:gd name="adj1" fmla="val 11982"/>
            </a:avLst>
          </a:prstGeom>
          <a:solidFill>
            <a:srgbClr val="FF0000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Multiply 6">
            <a:extLst>
              <a:ext uri="{FF2B5EF4-FFF2-40B4-BE49-F238E27FC236}">
                <a16:creationId xmlns:a16="http://schemas.microsoft.com/office/drawing/2014/main" id="{9378592F-442C-B17A-69C5-EABD023601D5}"/>
              </a:ext>
            </a:extLst>
          </p:cNvPr>
          <p:cNvSpPr/>
          <p:nvPr/>
        </p:nvSpPr>
        <p:spPr>
          <a:xfrm>
            <a:off x="8839200" y="2590800"/>
            <a:ext cx="304800" cy="304800"/>
          </a:xfrm>
          <a:prstGeom prst="mathMultiply">
            <a:avLst>
              <a:gd name="adj1" fmla="val 11982"/>
            </a:avLst>
          </a:prstGeom>
          <a:solidFill>
            <a:srgbClr val="FF0000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Multiply 7">
            <a:extLst>
              <a:ext uri="{FF2B5EF4-FFF2-40B4-BE49-F238E27FC236}">
                <a16:creationId xmlns:a16="http://schemas.microsoft.com/office/drawing/2014/main" id="{49F2B8FC-6186-8B63-0B0A-70E101F99A6E}"/>
              </a:ext>
            </a:extLst>
          </p:cNvPr>
          <p:cNvSpPr/>
          <p:nvPr/>
        </p:nvSpPr>
        <p:spPr>
          <a:xfrm>
            <a:off x="8839200" y="4114800"/>
            <a:ext cx="304800" cy="304800"/>
          </a:xfrm>
          <a:prstGeom prst="mathMultiply">
            <a:avLst>
              <a:gd name="adj1" fmla="val 11982"/>
            </a:avLst>
          </a:prstGeom>
          <a:solidFill>
            <a:srgbClr val="FF0000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Multiply 8">
            <a:extLst>
              <a:ext uri="{FF2B5EF4-FFF2-40B4-BE49-F238E27FC236}">
                <a16:creationId xmlns:a16="http://schemas.microsoft.com/office/drawing/2014/main" id="{81D31232-AE4F-7FCF-A6ED-4C1688A82CE6}"/>
              </a:ext>
            </a:extLst>
          </p:cNvPr>
          <p:cNvSpPr/>
          <p:nvPr/>
        </p:nvSpPr>
        <p:spPr>
          <a:xfrm>
            <a:off x="8839200" y="5638800"/>
            <a:ext cx="304800" cy="304800"/>
          </a:xfrm>
          <a:prstGeom prst="mathMultiply">
            <a:avLst>
              <a:gd name="adj1" fmla="val 11982"/>
            </a:avLst>
          </a:prstGeom>
          <a:solidFill>
            <a:srgbClr val="FF0000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1">
            <a:extLst>
              <a:ext uri="{FF2B5EF4-FFF2-40B4-BE49-F238E27FC236}">
                <a16:creationId xmlns:a16="http://schemas.microsoft.com/office/drawing/2014/main" id="{910CCA1A-2185-0072-A1AE-999FBD151A7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513" y="628650"/>
            <a:ext cx="9107487" cy="3824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99" name="Picture 2">
            <a:extLst>
              <a:ext uri="{FF2B5EF4-FFF2-40B4-BE49-F238E27FC236}">
                <a16:creationId xmlns:a16="http://schemas.microsoft.com/office/drawing/2014/main" id="{E53CA3CA-0E7E-7CE0-826C-1E84EBC4353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419600"/>
            <a:ext cx="9144000" cy="1154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Multiply 6">
            <a:extLst>
              <a:ext uri="{FF2B5EF4-FFF2-40B4-BE49-F238E27FC236}">
                <a16:creationId xmlns:a16="http://schemas.microsoft.com/office/drawing/2014/main" id="{1F8FA134-7D94-DCA2-977B-05F5F022A40C}"/>
              </a:ext>
            </a:extLst>
          </p:cNvPr>
          <p:cNvSpPr/>
          <p:nvPr/>
        </p:nvSpPr>
        <p:spPr>
          <a:xfrm>
            <a:off x="8839200" y="1447800"/>
            <a:ext cx="304800" cy="304800"/>
          </a:xfrm>
          <a:prstGeom prst="mathMultiply">
            <a:avLst>
              <a:gd name="adj1" fmla="val 11982"/>
            </a:avLst>
          </a:prstGeom>
          <a:solidFill>
            <a:srgbClr val="FF0000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Multiply 7">
            <a:extLst>
              <a:ext uri="{FF2B5EF4-FFF2-40B4-BE49-F238E27FC236}">
                <a16:creationId xmlns:a16="http://schemas.microsoft.com/office/drawing/2014/main" id="{D1A79E34-A63D-61D4-C215-B40A0E68F931}"/>
              </a:ext>
            </a:extLst>
          </p:cNvPr>
          <p:cNvSpPr/>
          <p:nvPr/>
        </p:nvSpPr>
        <p:spPr>
          <a:xfrm>
            <a:off x="8839200" y="2971800"/>
            <a:ext cx="304800" cy="304800"/>
          </a:xfrm>
          <a:prstGeom prst="mathMultiply">
            <a:avLst>
              <a:gd name="adj1" fmla="val 11982"/>
            </a:avLst>
          </a:prstGeom>
          <a:solidFill>
            <a:srgbClr val="FF0000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Multiply 8">
            <a:extLst>
              <a:ext uri="{FF2B5EF4-FFF2-40B4-BE49-F238E27FC236}">
                <a16:creationId xmlns:a16="http://schemas.microsoft.com/office/drawing/2014/main" id="{7C1F5786-A4D7-D6AD-28DA-4BB882FD0D89}"/>
              </a:ext>
            </a:extLst>
          </p:cNvPr>
          <p:cNvSpPr/>
          <p:nvPr/>
        </p:nvSpPr>
        <p:spPr>
          <a:xfrm>
            <a:off x="8839200" y="4114800"/>
            <a:ext cx="304800" cy="304800"/>
          </a:xfrm>
          <a:prstGeom prst="mathMultiply">
            <a:avLst>
              <a:gd name="adj1" fmla="val 11982"/>
            </a:avLst>
          </a:prstGeom>
          <a:solidFill>
            <a:srgbClr val="FF0000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Multiply 9">
            <a:extLst>
              <a:ext uri="{FF2B5EF4-FFF2-40B4-BE49-F238E27FC236}">
                <a16:creationId xmlns:a16="http://schemas.microsoft.com/office/drawing/2014/main" id="{8B4DB61E-DE43-F79F-75AF-7334A3C5A3B0}"/>
              </a:ext>
            </a:extLst>
          </p:cNvPr>
          <p:cNvSpPr/>
          <p:nvPr/>
        </p:nvSpPr>
        <p:spPr>
          <a:xfrm>
            <a:off x="8839200" y="5257800"/>
            <a:ext cx="304800" cy="304800"/>
          </a:xfrm>
          <a:prstGeom prst="mathMultiply">
            <a:avLst>
              <a:gd name="adj1" fmla="val 11982"/>
            </a:avLst>
          </a:prstGeom>
          <a:solidFill>
            <a:srgbClr val="FF0000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>
            <a:extLst>
              <a:ext uri="{FF2B5EF4-FFF2-40B4-BE49-F238E27FC236}">
                <a16:creationId xmlns:a16="http://schemas.microsoft.com/office/drawing/2014/main" id="{6C3C1395-7334-0851-E3C5-942C797BAB6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" y="304800"/>
            <a:ext cx="9124950" cy="6261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Multiply 6">
            <a:extLst>
              <a:ext uri="{FF2B5EF4-FFF2-40B4-BE49-F238E27FC236}">
                <a16:creationId xmlns:a16="http://schemas.microsoft.com/office/drawing/2014/main" id="{DC5EE2E0-7589-E3B9-2E51-68136C8B34DA}"/>
              </a:ext>
            </a:extLst>
          </p:cNvPr>
          <p:cNvSpPr/>
          <p:nvPr/>
        </p:nvSpPr>
        <p:spPr>
          <a:xfrm>
            <a:off x="8839200" y="1981200"/>
            <a:ext cx="304800" cy="304800"/>
          </a:xfrm>
          <a:prstGeom prst="mathMultiply">
            <a:avLst>
              <a:gd name="adj1" fmla="val 11982"/>
            </a:avLst>
          </a:prstGeom>
          <a:solidFill>
            <a:srgbClr val="FF0000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Multiply 7">
            <a:extLst>
              <a:ext uri="{FF2B5EF4-FFF2-40B4-BE49-F238E27FC236}">
                <a16:creationId xmlns:a16="http://schemas.microsoft.com/office/drawing/2014/main" id="{A0DA352B-0CB1-2029-3B4A-C89BF14535EE}"/>
              </a:ext>
            </a:extLst>
          </p:cNvPr>
          <p:cNvSpPr/>
          <p:nvPr/>
        </p:nvSpPr>
        <p:spPr>
          <a:xfrm>
            <a:off x="8839200" y="3200400"/>
            <a:ext cx="304800" cy="304800"/>
          </a:xfrm>
          <a:prstGeom prst="mathMultiply">
            <a:avLst>
              <a:gd name="adj1" fmla="val 11982"/>
            </a:avLst>
          </a:prstGeom>
          <a:solidFill>
            <a:srgbClr val="FF0000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Multiply 8">
            <a:extLst>
              <a:ext uri="{FF2B5EF4-FFF2-40B4-BE49-F238E27FC236}">
                <a16:creationId xmlns:a16="http://schemas.microsoft.com/office/drawing/2014/main" id="{F4648FCC-BC98-D08B-46D0-E26D57A57CBD}"/>
              </a:ext>
            </a:extLst>
          </p:cNvPr>
          <p:cNvSpPr/>
          <p:nvPr/>
        </p:nvSpPr>
        <p:spPr>
          <a:xfrm>
            <a:off x="8839200" y="4267200"/>
            <a:ext cx="304800" cy="304800"/>
          </a:xfrm>
          <a:prstGeom prst="mathMultiply">
            <a:avLst>
              <a:gd name="adj1" fmla="val 11982"/>
            </a:avLst>
          </a:prstGeom>
          <a:solidFill>
            <a:srgbClr val="FF0000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Multiply 9">
            <a:extLst>
              <a:ext uri="{FF2B5EF4-FFF2-40B4-BE49-F238E27FC236}">
                <a16:creationId xmlns:a16="http://schemas.microsoft.com/office/drawing/2014/main" id="{37628E56-FE3E-979F-DDE5-F19B7F150A6A}"/>
              </a:ext>
            </a:extLst>
          </p:cNvPr>
          <p:cNvSpPr/>
          <p:nvPr/>
        </p:nvSpPr>
        <p:spPr>
          <a:xfrm>
            <a:off x="8839200" y="5791200"/>
            <a:ext cx="304800" cy="304800"/>
          </a:xfrm>
          <a:prstGeom prst="mathMultiply">
            <a:avLst>
              <a:gd name="adj1" fmla="val 11982"/>
            </a:avLst>
          </a:prstGeom>
          <a:solidFill>
            <a:srgbClr val="FF0000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1">
            <a:extLst>
              <a:ext uri="{FF2B5EF4-FFF2-40B4-BE49-F238E27FC236}">
                <a16:creationId xmlns:a16="http://schemas.microsoft.com/office/drawing/2014/main" id="{5C61B660-49C0-A133-C82C-BF0A8E705E7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6988" y="457200"/>
            <a:ext cx="9170988" cy="5926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Multiply 2">
            <a:extLst>
              <a:ext uri="{FF2B5EF4-FFF2-40B4-BE49-F238E27FC236}">
                <a16:creationId xmlns:a16="http://schemas.microsoft.com/office/drawing/2014/main" id="{B150E458-8646-DB23-78A6-B7BBA6536958}"/>
              </a:ext>
            </a:extLst>
          </p:cNvPr>
          <p:cNvSpPr/>
          <p:nvPr/>
        </p:nvSpPr>
        <p:spPr>
          <a:xfrm>
            <a:off x="8839200" y="1066800"/>
            <a:ext cx="304800" cy="304800"/>
          </a:xfrm>
          <a:prstGeom prst="mathMultiply">
            <a:avLst>
              <a:gd name="adj1" fmla="val 11982"/>
            </a:avLst>
          </a:prstGeom>
          <a:solidFill>
            <a:srgbClr val="FF0000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" name="Multiply 3">
            <a:extLst>
              <a:ext uri="{FF2B5EF4-FFF2-40B4-BE49-F238E27FC236}">
                <a16:creationId xmlns:a16="http://schemas.microsoft.com/office/drawing/2014/main" id="{D4C2689F-9827-B994-748C-495FA278501B}"/>
              </a:ext>
            </a:extLst>
          </p:cNvPr>
          <p:cNvSpPr/>
          <p:nvPr/>
        </p:nvSpPr>
        <p:spPr>
          <a:xfrm>
            <a:off x="8839200" y="2590800"/>
            <a:ext cx="304800" cy="304800"/>
          </a:xfrm>
          <a:prstGeom prst="mathMultiply">
            <a:avLst>
              <a:gd name="adj1" fmla="val 11982"/>
            </a:avLst>
          </a:prstGeom>
          <a:solidFill>
            <a:srgbClr val="FF0000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Multiply 4">
            <a:extLst>
              <a:ext uri="{FF2B5EF4-FFF2-40B4-BE49-F238E27FC236}">
                <a16:creationId xmlns:a16="http://schemas.microsoft.com/office/drawing/2014/main" id="{E9256C4C-669A-3AF6-95AA-ED8ED1EEE4D0}"/>
              </a:ext>
            </a:extLst>
          </p:cNvPr>
          <p:cNvSpPr/>
          <p:nvPr/>
        </p:nvSpPr>
        <p:spPr>
          <a:xfrm>
            <a:off x="8839200" y="4495800"/>
            <a:ext cx="304800" cy="304800"/>
          </a:xfrm>
          <a:prstGeom prst="mathMultiply">
            <a:avLst>
              <a:gd name="adj1" fmla="val 11982"/>
            </a:avLst>
          </a:prstGeom>
          <a:solidFill>
            <a:srgbClr val="FF0000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Multiply 5">
            <a:extLst>
              <a:ext uri="{FF2B5EF4-FFF2-40B4-BE49-F238E27FC236}">
                <a16:creationId xmlns:a16="http://schemas.microsoft.com/office/drawing/2014/main" id="{36A6D803-89DA-B43A-6ADC-27CE1A8F12DC}"/>
              </a:ext>
            </a:extLst>
          </p:cNvPr>
          <p:cNvSpPr/>
          <p:nvPr/>
        </p:nvSpPr>
        <p:spPr>
          <a:xfrm>
            <a:off x="8864600" y="6019800"/>
            <a:ext cx="304800" cy="304800"/>
          </a:xfrm>
          <a:prstGeom prst="mathMultiply">
            <a:avLst>
              <a:gd name="adj1" fmla="val 11982"/>
            </a:avLst>
          </a:prstGeom>
          <a:solidFill>
            <a:srgbClr val="FF0000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1">
            <a:extLst>
              <a:ext uri="{FF2B5EF4-FFF2-40B4-BE49-F238E27FC236}">
                <a16:creationId xmlns:a16="http://schemas.microsoft.com/office/drawing/2014/main" id="{D979466F-4F36-4A20-118D-556E373D0AC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39713"/>
            <a:ext cx="9144000" cy="6378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Multiply 2">
            <a:extLst>
              <a:ext uri="{FF2B5EF4-FFF2-40B4-BE49-F238E27FC236}">
                <a16:creationId xmlns:a16="http://schemas.microsoft.com/office/drawing/2014/main" id="{E3B87BA2-5913-4DA9-8EB9-47EE8A11028A}"/>
              </a:ext>
            </a:extLst>
          </p:cNvPr>
          <p:cNvSpPr/>
          <p:nvPr/>
        </p:nvSpPr>
        <p:spPr>
          <a:xfrm>
            <a:off x="8839200" y="838200"/>
            <a:ext cx="304800" cy="304800"/>
          </a:xfrm>
          <a:prstGeom prst="mathMultiply">
            <a:avLst>
              <a:gd name="adj1" fmla="val 11982"/>
            </a:avLst>
          </a:prstGeom>
          <a:solidFill>
            <a:srgbClr val="FF0000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" name="Multiply 3">
            <a:extLst>
              <a:ext uri="{FF2B5EF4-FFF2-40B4-BE49-F238E27FC236}">
                <a16:creationId xmlns:a16="http://schemas.microsoft.com/office/drawing/2014/main" id="{C8775698-1156-6828-31EC-58170C116898}"/>
              </a:ext>
            </a:extLst>
          </p:cNvPr>
          <p:cNvSpPr/>
          <p:nvPr/>
        </p:nvSpPr>
        <p:spPr>
          <a:xfrm>
            <a:off x="8816975" y="2819400"/>
            <a:ext cx="304800" cy="304800"/>
          </a:xfrm>
          <a:prstGeom prst="mathMultiply">
            <a:avLst>
              <a:gd name="adj1" fmla="val 11982"/>
            </a:avLst>
          </a:prstGeom>
          <a:solidFill>
            <a:srgbClr val="FF0000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Multiply 4">
            <a:extLst>
              <a:ext uri="{FF2B5EF4-FFF2-40B4-BE49-F238E27FC236}">
                <a16:creationId xmlns:a16="http://schemas.microsoft.com/office/drawing/2014/main" id="{A0B6FE79-6611-3F78-B2CB-45F69143D861}"/>
              </a:ext>
            </a:extLst>
          </p:cNvPr>
          <p:cNvSpPr/>
          <p:nvPr/>
        </p:nvSpPr>
        <p:spPr>
          <a:xfrm>
            <a:off x="8839200" y="4419600"/>
            <a:ext cx="304800" cy="304800"/>
          </a:xfrm>
          <a:prstGeom prst="mathMultiply">
            <a:avLst>
              <a:gd name="adj1" fmla="val 11982"/>
            </a:avLst>
          </a:prstGeom>
          <a:solidFill>
            <a:srgbClr val="FF0000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Multiply 5">
            <a:extLst>
              <a:ext uri="{FF2B5EF4-FFF2-40B4-BE49-F238E27FC236}">
                <a16:creationId xmlns:a16="http://schemas.microsoft.com/office/drawing/2014/main" id="{A1D9BFE0-8B6B-7554-35FC-2EE395B62A9D}"/>
              </a:ext>
            </a:extLst>
          </p:cNvPr>
          <p:cNvSpPr/>
          <p:nvPr/>
        </p:nvSpPr>
        <p:spPr>
          <a:xfrm>
            <a:off x="8839200" y="5867400"/>
            <a:ext cx="304800" cy="304800"/>
          </a:xfrm>
          <a:prstGeom prst="mathMultiply">
            <a:avLst>
              <a:gd name="adj1" fmla="val 11982"/>
            </a:avLst>
          </a:prstGeom>
          <a:solidFill>
            <a:srgbClr val="FF0000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1">
            <a:extLst>
              <a:ext uri="{FF2B5EF4-FFF2-40B4-BE49-F238E27FC236}">
                <a16:creationId xmlns:a16="http://schemas.microsoft.com/office/drawing/2014/main" id="{C9BFF9E5-0B4B-FE82-E3D8-D62BA8CB96E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0"/>
            <a:ext cx="8959850" cy="688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Multiply 2">
            <a:extLst>
              <a:ext uri="{FF2B5EF4-FFF2-40B4-BE49-F238E27FC236}">
                <a16:creationId xmlns:a16="http://schemas.microsoft.com/office/drawing/2014/main" id="{1979F594-E815-1A11-3536-418C1FF93E3D}"/>
              </a:ext>
            </a:extLst>
          </p:cNvPr>
          <p:cNvSpPr/>
          <p:nvPr/>
        </p:nvSpPr>
        <p:spPr>
          <a:xfrm>
            <a:off x="8763000" y="609600"/>
            <a:ext cx="304800" cy="304800"/>
          </a:xfrm>
          <a:prstGeom prst="mathMultiply">
            <a:avLst>
              <a:gd name="adj1" fmla="val 11982"/>
            </a:avLst>
          </a:prstGeom>
          <a:solidFill>
            <a:srgbClr val="FF0000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" name="Multiply 3">
            <a:extLst>
              <a:ext uri="{FF2B5EF4-FFF2-40B4-BE49-F238E27FC236}">
                <a16:creationId xmlns:a16="http://schemas.microsoft.com/office/drawing/2014/main" id="{F265D773-7F1A-6D1E-F1F8-322CB6985EB9}"/>
              </a:ext>
            </a:extLst>
          </p:cNvPr>
          <p:cNvSpPr/>
          <p:nvPr/>
        </p:nvSpPr>
        <p:spPr>
          <a:xfrm>
            <a:off x="8763000" y="2667000"/>
            <a:ext cx="304800" cy="304800"/>
          </a:xfrm>
          <a:prstGeom prst="mathMultiply">
            <a:avLst>
              <a:gd name="adj1" fmla="val 11982"/>
            </a:avLst>
          </a:prstGeom>
          <a:solidFill>
            <a:srgbClr val="FF0000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Multiply 4">
            <a:extLst>
              <a:ext uri="{FF2B5EF4-FFF2-40B4-BE49-F238E27FC236}">
                <a16:creationId xmlns:a16="http://schemas.microsoft.com/office/drawing/2014/main" id="{637FAF8F-EEB6-5113-7583-A910A138DBC3}"/>
              </a:ext>
            </a:extLst>
          </p:cNvPr>
          <p:cNvSpPr/>
          <p:nvPr/>
        </p:nvSpPr>
        <p:spPr>
          <a:xfrm>
            <a:off x="8763000" y="4724400"/>
            <a:ext cx="304800" cy="304800"/>
          </a:xfrm>
          <a:prstGeom prst="mathMultiply">
            <a:avLst>
              <a:gd name="adj1" fmla="val 11982"/>
            </a:avLst>
          </a:prstGeom>
          <a:solidFill>
            <a:srgbClr val="FF0000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Multiply 5">
            <a:extLst>
              <a:ext uri="{FF2B5EF4-FFF2-40B4-BE49-F238E27FC236}">
                <a16:creationId xmlns:a16="http://schemas.microsoft.com/office/drawing/2014/main" id="{9FFCD99E-873B-4AF5-FEBA-7F5E77E0B47A}"/>
              </a:ext>
            </a:extLst>
          </p:cNvPr>
          <p:cNvSpPr/>
          <p:nvPr/>
        </p:nvSpPr>
        <p:spPr>
          <a:xfrm>
            <a:off x="8763000" y="5943600"/>
            <a:ext cx="304800" cy="304800"/>
          </a:xfrm>
          <a:prstGeom prst="mathMultiply">
            <a:avLst>
              <a:gd name="adj1" fmla="val 11982"/>
            </a:avLst>
          </a:prstGeom>
          <a:solidFill>
            <a:srgbClr val="FF0000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1">
            <a:extLst>
              <a:ext uri="{FF2B5EF4-FFF2-40B4-BE49-F238E27FC236}">
                <a16:creationId xmlns:a16="http://schemas.microsoft.com/office/drawing/2014/main" id="{F39CD2D6-BDC3-6BF5-E893-A8631FBB171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108075"/>
            <a:ext cx="9144000" cy="464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716B30E5-DFD4-22B5-D339-0ADD39832CC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0600" y="4953000"/>
            <a:ext cx="3048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sr-Cyrl-RS" altLang="en-US" sz="2800">
                <a:solidFill>
                  <a:srgbClr val="FF0000"/>
                </a:solidFill>
              </a:rPr>
              <a:t>3</a:t>
            </a:r>
            <a:endParaRPr lang="en-US" altLang="en-US" sz="2800">
              <a:solidFill>
                <a:srgbClr val="FF0000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5CCABBA-17A0-EA69-A5F0-56ADEB2DDDC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47800" y="4953000"/>
            <a:ext cx="3048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sr-Cyrl-RS" altLang="en-US" sz="2800">
                <a:solidFill>
                  <a:srgbClr val="FF0000"/>
                </a:solidFill>
              </a:rPr>
              <a:t>4</a:t>
            </a:r>
            <a:endParaRPr lang="en-US" altLang="en-US" sz="2800">
              <a:solidFill>
                <a:srgbClr val="FF0000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6B6E324-C937-DE8C-4526-099F3511F6B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28800" y="4953000"/>
            <a:ext cx="3048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sr-Cyrl-RS" altLang="en-US" sz="2800">
                <a:solidFill>
                  <a:srgbClr val="FF0000"/>
                </a:solidFill>
              </a:rPr>
              <a:t>5</a:t>
            </a:r>
            <a:endParaRPr lang="en-US" altLang="en-US" sz="2800">
              <a:solidFill>
                <a:srgbClr val="FF0000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7B3931B-401B-C56B-CBD2-4DE7708FF82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0" y="4953000"/>
            <a:ext cx="3048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80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2870D4F-1C89-871D-D3B8-6FFCEDB072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67000" y="4953000"/>
            <a:ext cx="3048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80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394B87F-365D-11D6-CB9A-15E52955094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67400" y="4953000"/>
            <a:ext cx="3048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sr-Cyrl-RS" altLang="en-US" sz="2800">
                <a:solidFill>
                  <a:srgbClr val="FF0000"/>
                </a:solidFill>
              </a:rPr>
              <a:t>6</a:t>
            </a:r>
            <a:endParaRPr lang="en-US" altLang="en-US" sz="2800">
              <a:solidFill>
                <a:srgbClr val="FF0000"/>
              </a:solidFill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0C1891A-44C8-EE77-B45E-78BDB8344A3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48400" y="4953000"/>
            <a:ext cx="327025" cy="54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sr-Cyrl-RS" altLang="en-US" sz="2800">
                <a:solidFill>
                  <a:srgbClr val="FF0000"/>
                </a:solidFill>
              </a:rPr>
              <a:t>2</a:t>
            </a:r>
            <a:endParaRPr lang="en-US" altLang="en-US" sz="2800">
              <a:solidFill>
                <a:srgbClr val="FF0000"/>
              </a:solidFill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28FF232-9CFE-E6F5-55D0-731BE062F0D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05600" y="4953000"/>
            <a:ext cx="327025" cy="54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sr-Cyrl-RS" altLang="en-US" sz="2800">
                <a:solidFill>
                  <a:srgbClr val="FF0000"/>
                </a:solidFill>
              </a:rPr>
              <a:t>1</a:t>
            </a:r>
            <a:endParaRPr lang="en-US" altLang="en-US" sz="2800">
              <a:solidFill>
                <a:srgbClr val="FF0000"/>
              </a:solidFill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AF21A47-EB21-A444-882A-3F33559EC0B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86600" y="4953000"/>
            <a:ext cx="327025" cy="54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sr-Cyrl-RS" altLang="en-US" sz="2800">
                <a:solidFill>
                  <a:srgbClr val="FF0000"/>
                </a:solidFill>
              </a:rPr>
              <a:t>3</a:t>
            </a:r>
            <a:endParaRPr lang="en-US" altLang="en-US" sz="2800">
              <a:solidFill>
                <a:srgbClr val="FF0000"/>
              </a:solidFill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78473640-D43D-8680-9A59-94F8D0E757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43800" y="4953000"/>
            <a:ext cx="327025" cy="54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sr-Cyrl-RS" altLang="en-US" sz="2800">
                <a:solidFill>
                  <a:srgbClr val="FF0000"/>
                </a:solidFill>
              </a:rPr>
              <a:t>5</a:t>
            </a:r>
            <a:endParaRPr lang="en-US" altLang="en-US" sz="2800">
              <a:solidFill>
                <a:srgbClr val="FF0000"/>
              </a:solidFill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C4EB691E-6D9E-2C3E-A8FC-9BF54E6C1B5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24800" y="4953000"/>
            <a:ext cx="327025" cy="54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sr-Cyrl-RS" altLang="en-US" sz="2800">
                <a:solidFill>
                  <a:srgbClr val="FF0000"/>
                </a:solidFill>
              </a:rPr>
              <a:t>4</a:t>
            </a:r>
            <a:endParaRPr lang="en-US" altLang="en-US" sz="280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1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1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1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1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1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1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1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1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1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1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1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1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1">
            <a:extLst>
              <a:ext uri="{FF2B5EF4-FFF2-40B4-BE49-F238E27FC236}">
                <a16:creationId xmlns:a16="http://schemas.microsoft.com/office/drawing/2014/main" id="{8023D7C4-D2EB-7E7D-BCA8-792C28A583D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7975" y="0"/>
            <a:ext cx="8531225" cy="6861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Multiply 2">
            <a:extLst>
              <a:ext uri="{FF2B5EF4-FFF2-40B4-BE49-F238E27FC236}">
                <a16:creationId xmlns:a16="http://schemas.microsoft.com/office/drawing/2014/main" id="{B0682292-F494-309C-E8C2-0D7F8347E74C}"/>
              </a:ext>
            </a:extLst>
          </p:cNvPr>
          <p:cNvSpPr/>
          <p:nvPr/>
        </p:nvSpPr>
        <p:spPr>
          <a:xfrm>
            <a:off x="8534400" y="914400"/>
            <a:ext cx="304800" cy="304800"/>
          </a:xfrm>
          <a:prstGeom prst="mathMultiply">
            <a:avLst>
              <a:gd name="adj1" fmla="val 11982"/>
            </a:avLst>
          </a:prstGeom>
          <a:solidFill>
            <a:srgbClr val="FF0000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" name="Multiply 3">
            <a:extLst>
              <a:ext uri="{FF2B5EF4-FFF2-40B4-BE49-F238E27FC236}">
                <a16:creationId xmlns:a16="http://schemas.microsoft.com/office/drawing/2014/main" id="{9A46765F-01A2-19F2-201B-28A5FAB66A54}"/>
              </a:ext>
            </a:extLst>
          </p:cNvPr>
          <p:cNvSpPr/>
          <p:nvPr/>
        </p:nvSpPr>
        <p:spPr>
          <a:xfrm>
            <a:off x="8534400" y="2362200"/>
            <a:ext cx="304800" cy="304800"/>
          </a:xfrm>
          <a:prstGeom prst="mathMultiply">
            <a:avLst>
              <a:gd name="adj1" fmla="val 11982"/>
            </a:avLst>
          </a:prstGeom>
          <a:solidFill>
            <a:srgbClr val="FF0000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Multiply 4">
            <a:extLst>
              <a:ext uri="{FF2B5EF4-FFF2-40B4-BE49-F238E27FC236}">
                <a16:creationId xmlns:a16="http://schemas.microsoft.com/office/drawing/2014/main" id="{B84898F9-656C-7941-DCCF-6D9D89675B86}"/>
              </a:ext>
            </a:extLst>
          </p:cNvPr>
          <p:cNvSpPr/>
          <p:nvPr/>
        </p:nvSpPr>
        <p:spPr>
          <a:xfrm>
            <a:off x="8534400" y="3505200"/>
            <a:ext cx="304800" cy="304800"/>
          </a:xfrm>
          <a:prstGeom prst="mathMultiply">
            <a:avLst>
              <a:gd name="adj1" fmla="val 11982"/>
            </a:avLst>
          </a:prstGeom>
          <a:solidFill>
            <a:srgbClr val="FF0000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Multiply 5">
            <a:extLst>
              <a:ext uri="{FF2B5EF4-FFF2-40B4-BE49-F238E27FC236}">
                <a16:creationId xmlns:a16="http://schemas.microsoft.com/office/drawing/2014/main" id="{E225F9E7-FFCF-3CE5-5489-C6A3531FBAA3}"/>
              </a:ext>
            </a:extLst>
          </p:cNvPr>
          <p:cNvSpPr/>
          <p:nvPr/>
        </p:nvSpPr>
        <p:spPr>
          <a:xfrm>
            <a:off x="8534400" y="4800600"/>
            <a:ext cx="304800" cy="304800"/>
          </a:xfrm>
          <a:prstGeom prst="mathMultiply">
            <a:avLst>
              <a:gd name="adj1" fmla="val 11982"/>
            </a:avLst>
          </a:prstGeom>
          <a:solidFill>
            <a:srgbClr val="FF0000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Multiply 6">
            <a:extLst>
              <a:ext uri="{FF2B5EF4-FFF2-40B4-BE49-F238E27FC236}">
                <a16:creationId xmlns:a16="http://schemas.microsoft.com/office/drawing/2014/main" id="{EA88B0E3-8249-6399-60E2-7517D4028DB1}"/>
              </a:ext>
            </a:extLst>
          </p:cNvPr>
          <p:cNvSpPr/>
          <p:nvPr/>
        </p:nvSpPr>
        <p:spPr>
          <a:xfrm>
            <a:off x="8534400" y="6537325"/>
            <a:ext cx="304800" cy="304800"/>
          </a:xfrm>
          <a:prstGeom prst="mathMultiply">
            <a:avLst>
              <a:gd name="adj1" fmla="val 11982"/>
            </a:avLst>
          </a:prstGeom>
          <a:solidFill>
            <a:srgbClr val="FF0000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</TotalTime>
  <Words>17</Words>
  <Application>Microsoft Office PowerPoint</Application>
  <PresentationFormat>On-screen Show (4:3)</PresentationFormat>
  <Paragraphs>12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Calibri</vt:lpstr>
      <vt:lpstr>Arial</vt:lpstr>
      <vt:lpstr>Office Theme</vt:lpstr>
      <vt:lpstr>Окружно такмичење 2013. година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n0ak95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Окружно такмичење 2013. година</dc:title>
  <dc:creator>n0ak95</dc:creator>
  <cp:lastModifiedBy>Aleksandra Furtula</cp:lastModifiedBy>
  <cp:revision>4</cp:revision>
  <dcterms:created xsi:type="dcterms:W3CDTF">2014-03-16T16:05:57Z</dcterms:created>
  <dcterms:modified xsi:type="dcterms:W3CDTF">2026-06-15T13:54:43Z</dcterms:modified>
</cp:coreProperties>
</file>