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4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3D4F121-D40B-4480-A637-08F25D22B196}" type="datetimeFigureOut">
              <a:rPr lang="en-US" smtClean="0"/>
              <a:pPr/>
              <a:t>21.03.2020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B150403-F799-42EC-870E-D10222B863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RVbyfZA9x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ideshare.net/tatjanakrpovic/kviz-za-vi-razred-origina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785949"/>
          </a:xfrm>
        </p:spPr>
        <p:txBody>
          <a:bodyPr/>
          <a:lstStyle/>
          <a:p>
            <a:r>
              <a:rPr lang="sr-Cyrl-RS" dirty="0" smtClean="0"/>
              <a:t>Смрт Марка Краљевића</a:t>
            </a:r>
            <a:br>
              <a:rPr lang="sr-Cyrl-RS" dirty="0" smtClean="0"/>
            </a:br>
            <a:r>
              <a:rPr lang="sr-Cyrl-RS" dirty="0" smtClean="0"/>
              <a:t>народна епска песма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06705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Raspopovic\Desktop\ВАНРЕДНИО ПРИПРЕМЕ\marko i vi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643182"/>
            <a:ext cx="4214842" cy="2928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b="1" dirty="0" smtClean="0"/>
              <a:t>Запишите</a:t>
            </a:r>
            <a:r>
              <a:rPr lang="sr-Cyrl-RS" dirty="0" smtClean="0"/>
              <a:t> назив песме у свескама за школски рад</a:t>
            </a:r>
          </a:p>
          <a:p>
            <a:r>
              <a:rPr lang="sr-Cyrl-RS" b="1" dirty="0" smtClean="0"/>
              <a:t>Одредите</a:t>
            </a:r>
            <a:r>
              <a:rPr lang="sr-Cyrl-RS" dirty="0" smtClean="0"/>
              <a:t>  књижевни род, књижевну врсту, тему и поруку</a:t>
            </a:r>
            <a:r>
              <a:rPr lang="en-US" dirty="0" smtClean="0"/>
              <a:t> .</a:t>
            </a:r>
            <a:endParaRPr lang="sr-Cyrl-RS" dirty="0" smtClean="0"/>
          </a:p>
          <a:p>
            <a:r>
              <a:rPr lang="sr-Cyrl-RS" b="1" dirty="0" smtClean="0"/>
              <a:t>Преслушајте </a:t>
            </a:r>
            <a:r>
              <a:rPr lang="sr-Cyrl-RS" dirty="0" smtClean="0"/>
              <a:t>песму на овој адреси</a:t>
            </a:r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https://www.youtube.com/watch?v=TRVbyfZA9xg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/>
              <a:t>Прочитајте</a:t>
            </a:r>
            <a:r>
              <a:rPr lang="sr-Cyrl-RS" dirty="0" smtClean="0"/>
              <a:t> у читанкама песму на 126-129</a:t>
            </a:r>
            <a:r>
              <a:rPr lang="en-US" dirty="0" smtClean="0"/>
              <a:t>.</a:t>
            </a:r>
            <a:r>
              <a:rPr lang="sr-Cyrl-RS" dirty="0" smtClean="0"/>
              <a:t> стр.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Легенда каже да је Марко једном, на путу за град Костур, сусрео неке кириџије и купио од њих шарено, губаво ждребе. Учинило му се да ће од њега бити добар коњ; узео га је за реп да њиме омане око себе као што је и са осталим коњима чинио, али се ово губаво ждребе није дало ни помаћи са места. Марко је ждребе излечио од губе и научио га да пије вино:</a:t>
            </a:r>
          </a:p>
          <a:p>
            <a:r>
              <a:rPr lang="ru-RU" dirty="0" smtClean="0"/>
              <a:t>„</a:t>
            </a:r>
            <a:r>
              <a:rPr lang="ru-RU" b="1" dirty="0" smtClean="0"/>
              <a:t>Пола пије, пола Шарцу даје</a:t>
            </a:r>
            <a:r>
              <a:rPr lang="ru-RU" dirty="0" smtClean="0"/>
              <a:t>“ (Марко Краљевић и Арапин)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Занимљивости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Јабучило</a:t>
            </a:r>
            <a:r>
              <a:rPr lang="sr-Cyrl-RS" dirty="0" smtClean="0"/>
              <a:t>-крилати коњ војводе Момчила ,ујака Марка Краљевића</a:t>
            </a:r>
          </a:p>
          <a:p>
            <a:endParaRPr lang="sr-Cyrl-RS" dirty="0"/>
          </a:p>
          <a:p>
            <a:pPr>
              <a:buNone/>
            </a:pPr>
            <a:endParaRPr lang="sr-Cyrl-RS" dirty="0" smtClean="0"/>
          </a:p>
          <a:p>
            <a:r>
              <a:rPr lang="sr-Cyrl-CS" b="1" dirty="0" smtClean="0"/>
              <a:t>Шарац</a:t>
            </a:r>
            <a:r>
              <a:rPr lang="sr-Cyrl-RS" dirty="0" smtClean="0"/>
              <a:t>-коњ Марка Краљевића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Шарац и Јабучило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b="1" dirty="0" smtClean="0"/>
              <a:t>Позитивне особине</a:t>
            </a:r>
            <a:r>
              <a:rPr lang="sr-Cyrl-RS" dirty="0" smtClean="0"/>
              <a:t>: храбар,правдољубив,снажан,заштитник слабих и угњетаваних , поштује мајку Јевросиму, одан пријатељ, вила му је посестрима</a:t>
            </a:r>
          </a:p>
          <a:p>
            <a:pPr>
              <a:buNone/>
            </a:pPr>
            <a:r>
              <a:rPr lang="sr-Cyrl-RS" b="1" dirty="0" smtClean="0"/>
              <a:t>Негативне особине</a:t>
            </a:r>
            <a:r>
              <a:rPr lang="sr-Cyrl-RS" dirty="0" smtClean="0"/>
              <a:t>: </a:t>
            </a:r>
          </a:p>
          <a:p>
            <a:pPr>
              <a:buNone/>
            </a:pPr>
            <a:r>
              <a:rPr lang="sr-Cyrl-CS" dirty="0"/>
              <a:t>п</a:t>
            </a:r>
            <a:r>
              <a:rPr lang="sr-Cyrl-RS" dirty="0" smtClean="0"/>
              <a:t>ијаница,кавгаџија, инаџија,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endParaRPr lang="sr-Cyrl-R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/>
              <a:t/>
            </a:r>
            <a:br>
              <a:rPr lang="sr-Cyrl-RS" b="1" dirty="0" smtClean="0"/>
            </a:br>
            <a:r>
              <a:rPr lang="sr-Cyrl-RS" b="1" dirty="0" smtClean="0"/>
              <a:t>Запишите у свескама !</a:t>
            </a:r>
            <a:br>
              <a:rPr lang="sr-Cyrl-RS" b="1" dirty="0" smtClean="0"/>
            </a:br>
            <a:r>
              <a:rPr lang="sr-Cyrl-RS" dirty="0" smtClean="0"/>
              <a:t>Епски лик Марка Краљевића</a:t>
            </a:r>
            <a:br>
              <a:rPr lang="sr-Cyrl-R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https://www.slideshare.net/tatjanakrpovic/kviz-za-vi-razred-original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Квиз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Raspopovic\Desktop\ВАНРЕДНИО ПРИПРЕМЕ\zvono sli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03438" y="2071678"/>
            <a:ext cx="4754578" cy="28019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</TotalTime>
  <Words>180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Смрт Марка Краљевића народна епска песма</vt:lpstr>
      <vt:lpstr>Прочитајте у читанкама песму на 126-129. стр. </vt:lpstr>
      <vt:lpstr>Занимљивости</vt:lpstr>
      <vt:lpstr>Шарац и Јабучило</vt:lpstr>
      <vt:lpstr> Запишите у свескама ! Епски лик Марка Краљевића </vt:lpstr>
      <vt:lpstr>Квиз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Смрт Марка Краљевића народна епска песма</dc:title>
  <dc:creator>Raspopovic</dc:creator>
  <cp:lastModifiedBy>Raspopovic</cp:lastModifiedBy>
  <cp:revision>9</cp:revision>
  <dcterms:created xsi:type="dcterms:W3CDTF">2020-03-20T20:28:35Z</dcterms:created>
  <dcterms:modified xsi:type="dcterms:W3CDTF">2020-03-21T10:39:26Z</dcterms:modified>
</cp:coreProperties>
</file>