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398B7-6BEF-4430-8FF4-D069A28920B1}" type="datetimeFigureOut">
              <a:rPr lang="en-US" smtClean="0"/>
              <a:pPr/>
              <a:t>20.03.2020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19110-00A5-44F3-B97E-141C5EE66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74QZ3tXG1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2286015"/>
          </a:xfrm>
        </p:spPr>
        <p:txBody>
          <a:bodyPr>
            <a:normAutofit fontScale="90000"/>
          </a:bodyPr>
          <a:lstStyle/>
          <a:p>
            <a:r>
              <a:rPr lang="sr-Cyrl-CS" b="1" dirty="0" smtClean="0"/>
              <a:t>О</a:t>
            </a:r>
            <a:r>
              <a:rPr lang="sr-Cyrl-RS" b="1" dirty="0" smtClean="0"/>
              <a:t>рање Марка Краљевића</a:t>
            </a:r>
            <a:br>
              <a:rPr lang="sr-Cyrl-RS" b="1" dirty="0" smtClean="0"/>
            </a:br>
            <a:r>
              <a:rPr lang="sr-Cyrl-RS" b="1" dirty="0" smtClean="0"/>
              <a:t>и</a:t>
            </a:r>
            <a:br>
              <a:rPr lang="sr-Cyrl-RS" b="1" dirty="0" smtClean="0"/>
            </a:br>
            <a:r>
              <a:rPr lang="sr-Cyrl-RS" b="1" dirty="0" smtClean="0"/>
              <a:t>Марко Краљевић и вила</a:t>
            </a:r>
            <a:br>
              <a:rPr lang="sr-Cyrl-RS" b="1" dirty="0" smtClean="0"/>
            </a:br>
            <a:r>
              <a:rPr lang="sr-Cyrl-RS" dirty="0" smtClean="0"/>
              <a:t>народне епске песме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71810"/>
            <a:ext cx="6400800" cy="314327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Raspopovic\Desktop\250px-Marko_Mrnjavcev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071810"/>
            <a:ext cx="3857652" cy="30845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428892"/>
          </a:xfrm>
        </p:spPr>
        <p:txBody>
          <a:bodyPr>
            <a:normAutofit fontScale="90000"/>
          </a:bodyPr>
          <a:lstStyle/>
          <a:p>
            <a:r>
              <a:rPr lang="sr-Cyrl-RS" b="1" dirty="0" smtClean="0"/>
              <a:t>-</a:t>
            </a:r>
            <a:br>
              <a:rPr lang="sr-Cyrl-RS" b="1" dirty="0" smtClean="0"/>
            </a:br>
            <a:r>
              <a:rPr lang="sr-Cyrl-RS" b="1" dirty="0" smtClean="0"/>
              <a:t/>
            </a:r>
            <a:br>
              <a:rPr lang="sr-Cyrl-RS" b="1" dirty="0" smtClean="0"/>
            </a:br>
            <a:r>
              <a:rPr lang="sr-Cyrl-RS" b="1" dirty="0"/>
              <a:t/>
            </a:r>
            <a:br>
              <a:rPr lang="sr-Cyrl-RS" b="1" dirty="0"/>
            </a:br>
            <a:r>
              <a:rPr lang="sr-Cyrl-RS" b="1" dirty="0" smtClean="0"/>
              <a:t>Прочитајте</a:t>
            </a:r>
            <a:r>
              <a:rPr lang="sr-Cyrl-RS" dirty="0" smtClean="0"/>
              <a:t> у читанкама песме на 126-129</a:t>
            </a:r>
            <a:r>
              <a:rPr lang="en-US" dirty="0" smtClean="0"/>
              <a:t>.</a:t>
            </a:r>
            <a:r>
              <a:rPr lang="sr-Cyrl-RS" dirty="0" smtClean="0"/>
              <a:t> стр. </a:t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/>
            </a:r>
            <a:br>
              <a:rPr lang="sr-Cyrl-R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2143116"/>
            <a:ext cx="7972452" cy="3983047"/>
          </a:xfrm>
        </p:spPr>
        <p:txBody>
          <a:bodyPr/>
          <a:lstStyle/>
          <a:p>
            <a:r>
              <a:rPr lang="sr-Cyrl-RS" b="1" dirty="0" smtClean="0"/>
              <a:t>Запишите</a:t>
            </a:r>
            <a:r>
              <a:rPr lang="sr-Cyrl-RS" dirty="0" smtClean="0"/>
              <a:t> називе песама у свескама за школски рад</a:t>
            </a:r>
          </a:p>
          <a:p>
            <a:r>
              <a:rPr lang="sr-Cyrl-RS" b="1" dirty="0" smtClean="0"/>
              <a:t>Одредите</a:t>
            </a:r>
            <a:r>
              <a:rPr lang="sr-Cyrl-RS" dirty="0" smtClean="0"/>
              <a:t>  књижевни род, књижевну врсту, тему и поруку</a:t>
            </a:r>
            <a:r>
              <a:rPr lang="en-US" dirty="0" smtClean="0"/>
              <a:t> .</a:t>
            </a:r>
            <a:endParaRPr lang="sr-Cyrl-RS" dirty="0" smtClean="0"/>
          </a:p>
          <a:p>
            <a:r>
              <a:rPr lang="sr-Cyrl-RS" b="1" dirty="0" smtClean="0"/>
              <a:t>Преслушајте </a:t>
            </a:r>
            <a:r>
              <a:rPr lang="sr-Cyrl-RS" dirty="0" smtClean="0"/>
              <a:t>песму на овој адреси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https://www.youtube.com/watch?v=h74QZ3tXG1U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/>
          <a:lstStyle/>
          <a:p>
            <a:r>
              <a:rPr lang="sr-Cyrl-RS" b="1" dirty="0" smtClean="0"/>
              <a:t>Запишите:</a:t>
            </a:r>
          </a:p>
          <a:p>
            <a:endParaRPr lang="sr-Cyrl-RS" b="1" dirty="0" smtClean="0"/>
          </a:p>
          <a:p>
            <a:pPr>
              <a:buNone/>
            </a:pPr>
            <a:r>
              <a:rPr lang="sr-Cyrl-RS" b="1" dirty="0" smtClean="0"/>
              <a:t>    Анафора</a:t>
            </a:r>
            <a:r>
              <a:rPr lang="sr-Cyrl-RS" dirty="0" smtClean="0"/>
              <a:t> је понављање исте речи или више истих стихова на почетку .</a:t>
            </a:r>
          </a:p>
          <a:p>
            <a:pPr>
              <a:buNone/>
            </a:pPr>
            <a:r>
              <a:rPr lang="sr-Cyrl-RS" dirty="0" smtClean="0"/>
              <a:t>    ,, </a:t>
            </a:r>
            <a:r>
              <a:rPr lang="sr-Cyrl-RS" b="1" dirty="0" smtClean="0"/>
              <a:t>Море Марко</a:t>
            </a:r>
            <a:r>
              <a:rPr lang="sr-Cyrl-RS" dirty="0" smtClean="0"/>
              <a:t>,  не ори друмова</a:t>
            </a:r>
          </a:p>
          <a:p>
            <a:pPr>
              <a:buNone/>
            </a:pPr>
            <a:r>
              <a:rPr lang="sr-Cyrl-RS" dirty="0" smtClean="0"/>
              <a:t>       </a:t>
            </a:r>
            <a:r>
              <a:rPr lang="sr-Cyrl-RS" b="1" dirty="0" smtClean="0"/>
              <a:t>Море Турци </a:t>
            </a:r>
            <a:r>
              <a:rPr lang="sr-Cyrl-RS" dirty="0" smtClean="0"/>
              <a:t>,  не газте орања ,,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Марко и војвода Милош</a:t>
            </a:r>
            <a:endParaRPr lang="en-US" dirty="0"/>
          </a:p>
        </p:txBody>
      </p:sp>
      <p:pic>
        <p:nvPicPr>
          <p:cNvPr id="3075" name="Picture 3" descr="C:\Users\Raspopovic\Desktop\ВАНРЕДНИО ПРИПРЕМЕ\marko i milos sl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4923" y="2357430"/>
            <a:ext cx="7408318" cy="37861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dirty="0" smtClean="0"/>
              <a:t>    </a:t>
            </a:r>
            <a:endParaRPr lang="en-US" dirty="0"/>
          </a:p>
        </p:txBody>
      </p:sp>
      <p:pic>
        <p:nvPicPr>
          <p:cNvPr id="2050" name="Picture 2" descr="C:\Users\Raspopovic\Desktop\ВАНРЕДНИО ПРИПРЕМЕ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9888" y="2227263"/>
            <a:ext cx="3948128" cy="38449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68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Орање Марка Краљевића и Марко Краљевић и вила народне епске песме</vt:lpstr>
      <vt:lpstr>-   Прочитајте у читанкама песме на 126-129. стр.      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Орање МаркаКраљевића и Марко Краљевић и вила</dc:title>
  <dc:creator>Raspopovic</dc:creator>
  <cp:lastModifiedBy>Raspopovic</cp:lastModifiedBy>
  <cp:revision>5</cp:revision>
  <dcterms:created xsi:type="dcterms:W3CDTF">2020-03-19T20:13:31Z</dcterms:created>
  <dcterms:modified xsi:type="dcterms:W3CDTF">2020-03-20T10:18:01Z</dcterms:modified>
</cp:coreProperties>
</file>