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1A8AD-224F-491F-A281-62BF1C2BB3CA}" type="datetimeFigureOut">
              <a:rPr lang="en-US" smtClean="0"/>
              <a:pPr/>
              <a:t>18.03.2020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6AF34-D490-4DD1-B520-B61A2B6BA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../099.%20Marko%20Kraljevic%20ukida%20svadbarinu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57167"/>
            <a:ext cx="7743852" cy="1928825"/>
          </a:xfrm>
        </p:spPr>
        <p:txBody>
          <a:bodyPr>
            <a:normAutofit fontScale="90000"/>
          </a:bodyPr>
          <a:lstStyle/>
          <a:p>
            <a:r>
              <a:rPr lang="sr-Cyrl-RS" b="1" dirty="0" smtClean="0"/>
              <a:t>Марко Краљевић укида свадбарину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наредна епска песма</a:t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2428868"/>
            <a:ext cx="8072494" cy="320993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 descr="d0bcd0b0d180d0bad0b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2571744"/>
            <a:ext cx="4214842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Прочитајте</a:t>
            </a:r>
            <a:r>
              <a:rPr lang="sr-Cyrl-RS" dirty="0" smtClean="0"/>
              <a:t> у читанкама песму на </a:t>
            </a:r>
            <a:r>
              <a:rPr lang="sr-Cyrl-RS" dirty="0" smtClean="0"/>
              <a:t>120-125</a:t>
            </a:r>
            <a:r>
              <a:rPr lang="en-US" dirty="0" smtClean="0"/>
              <a:t>.</a:t>
            </a:r>
            <a:r>
              <a:rPr lang="sr-Cyrl-RS" dirty="0" smtClean="0"/>
              <a:t> </a:t>
            </a:r>
            <a:r>
              <a:rPr lang="sr-Cyrl-RS" dirty="0" smtClean="0"/>
              <a:t>стр.</a:t>
            </a:r>
          </a:p>
          <a:p>
            <a:r>
              <a:rPr lang="en-US" dirty="0" err="1"/>
              <a:t>Пробај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доживиш</a:t>
            </a:r>
            <a:r>
              <a:rPr lang="en-US" dirty="0"/>
              <a:t> </a:t>
            </a:r>
            <a:r>
              <a:rPr lang="en-US" dirty="0" err="1" smtClean="0"/>
              <a:t>ов</a:t>
            </a:r>
            <a:r>
              <a:rPr lang="sr-Cyrl-RS" dirty="0"/>
              <a:t>у</a:t>
            </a:r>
            <a:r>
              <a:rPr lang="en-US" dirty="0" smtClean="0"/>
              <a:t> </a:t>
            </a:r>
            <a:r>
              <a:rPr lang="en-US" dirty="0" err="1" smtClean="0"/>
              <a:t>песм</a:t>
            </a:r>
            <a:r>
              <a:rPr lang="sr-Cyrl-RS" dirty="0" smtClean="0"/>
              <a:t>у</a:t>
            </a:r>
            <a:r>
              <a:rPr lang="en-US" dirty="0" smtClean="0"/>
              <a:t>  </a:t>
            </a:r>
            <a:r>
              <a:rPr lang="en-US" dirty="0"/>
              <a:t>и </a:t>
            </a:r>
            <a:r>
              <a:rPr lang="en-US" dirty="0" err="1"/>
              <a:t>уследиће</a:t>
            </a:r>
            <a:r>
              <a:rPr lang="en-US" dirty="0"/>
              <a:t> </a:t>
            </a:r>
            <a:r>
              <a:rPr lang="en-US" dirty="0" err="1"/>
              <a:t>пустоловина</a:t>
            </a:r>
            <a:r>
              <a:rPr lang="en-US" dirty="0"/>
              <a:t> </a:t>
            </a:r>
            <a:r>
              <a:rPr lang="en-US" dirty="0" err="1"/>
              <a:t>какву</a:t>
            </a:r>
            <a:r>
              <a:rPr lang="en-US" dirty="0"/>
              <a:t> </a:t>
            </a:r>
            <a:r>
              <a:rPr lang="en-US" dirty="0" err="1"/>
              <a:t>ниси</a:t>
            </a:r>
            <a:r>
              <a:rPr lang="en-US" dirty="0"/>
              <a:t> </a:t>
            </a:r>
            <a:r>
              <a:rPr lang="en-US" dirty="0" err="1"/>
              <a:t>очекивао</a:t>
            </a:r>
            <a:r>
              <a:rPr lang="en-US" dirty="0"/>
              <a:t>!</a:t>
            </a:r>
          </a:p>
          <a:p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читања</a:t>
            </a:r>
            <a:r>
              <a:rPr lang="en-US" dirty="0"/>
              <a:t> </a:t>
            </a:r>
            <a:r>
              <a:rPr lang="en-US" dirty="0" err="1" smtClean="0"/>
              <a:t>ов</a:t>
            </a:r>
            <a:r>
              <a:rPr lang="sr-Cyrl-RS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песам</a:t>
            </a:r>
            <a:r>
              <a:rPr lang="sr-Cyrl-RS" dirty="0" smtClean="0"/>
              <a:t>е</a:t>
            </a:r>
            <a:r>
              <a:rPr lang="en-US" dirty="0" smtClean="0"/>
              <a:t>, </a:t>
            </a:r>
            <a:r>
              <a:rPr lang="en-US" dirty="0" err="1"/>
              <a:t>схватићеш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Марко</a:t>
            </a:r>
            <a:r>
              <a:rPr lang="en-US" dirty="0"/>
              <a:t> </a:t>
            </a:r>
            <a:r>
              <a:rPr lang="en-US" dirty="0" err="1"/>
              <a:t>није</a:t>
            </a:r>
            <a:r>
              <a:rPr lang="en-US" dirty="0"/>
              <a:t> </a:t>
            </a:r>
            <a:r>
              <a:rPr lang="en-US" dirty="0" err="1"/>
              <a:t>био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</a:t>
            </a:r>
            <a:r>
              <a:rPr lang="en-US" dirty="0" err="1"/>
              <a:t>Краљевић</a:t>
            </a:r>
            <a:r>
              <a:rPr lang="en-US" dirty="0"/>
              <a:t>, </a:t>
            </a:r>
            <a:r>
              <a:rPr lang="en-US" dirty="0" err="1"/>
              <a:t>него</a:t>
            </a:r>
            <a:r>
              <a:rPr lang="en-US" dirty="0"/>
              <a:t> </a:t>
            </a:r>
            <a:r>
              <a:rPr lang="en-US" dirty="0" err="1"/>
              <a:t>Краљина</a:t>
            </a:r>
            <a:r>
              <a:rPr lang="en-US" dirty="0"/>
              <a:t>!</a:t>
            </a:r>
          </a:p>
          <a:p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Задатак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Запишите</a:t>
            </a:r>
            <a:r>
              <a:rPr lang="sr-Cyrl-RS" dirty="0" smtClean="0"/>
              <a:t> </a:t>
            </a:r>
            <a:r>
              <a:rPr lang="sr-Cyrl-RS" dirty="0" smtClean="0"/>
              <a:t>назив песме у свескама за школски </a:t>
            </a:r>
            <a:r>
              <a:rPr lang="sr-Cyrl-RS" dirty="0" smtClean="0"/>
              <a:t>рад</a:t>
            </a:r>
            <a:r>
              <a:rPr lang="en-US" dirty="0" smtClean="0"/>
              <a:t> .</a:t>
            </a:r>
            <a:endParaRPr lang="sr-Cyrl-RS" dirty="0" smtClean="0"/>
          </a:p>
          <a:p>
            <a:r>
              <a:rPr lang="sr-Cyrl-RS" b="1" dirty="0" smtClean="0"/>
              <a:t>Одредите</a:t>
            </a:r>
            <a:r>
              <a:rPr lang="sr-Cyrl-RS" dirty="0" smtClean="0"/>
              <a:t> : књижевни род, књижевну врсту, тему и </a:t>
            </a:r>
            <a:r>
              <a:rPr lang="sr-Cyrl-RS" dirty="0" smtClean="0"/>
              <a:t>поруку</a:t>
            </a:r>
            <a:r>
              <a:rPr lang="en-US" dirty="0" smtClean="0"/>
              <a:t> .</a:t>
            </a:r>
            <a:endParaRPr lang="en-US" dirty="0" smtClean="0"/>
          </a:p>
          <a:p>
            <a:r>
              <a:rPr lang="sr-Cyrl-RS" b="1" dirty="0" smtClean="0"/>
              <a:t>Погледајте</a:t>
            </a:r>
            <a:r>
              <a:rPr lang="sr-Cyrl-RS" dirty="0" smtClean="0"/>
              <a:t> презентацију на овој адреси </a:t>
            </a:r>
          </a:p>
          <a:p>
            <a:r>
              <a:rPr lang="en-US" dirty="0" smtClean="0">
                <a:hlinkClick r:id="rId2" action="ppaction://hlinkfile"/>
              </a:rPr>
              <a:t>https://www.youtube.com/watch?v=0O9LHZjdqWg</a:t>
            </a:r>
            <a:endParaRPr lang="sr-Cyrl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en-US" dirty="0"/>
          </a:p>
        </p:txBody>
      </p:sp>
      <p:pic>
        <p:nvPicPr>
          <p:cNvPr id="1026" name="Picture 2" descr="C:\Users\Raspopovic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6392" y="1643050"/>
            <a:ext cx="5151623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75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Марко Краљевић укида свадбарину наредна епска песма </vt:lpstr>
      <vt:lpstr>Slide 2</vt:lpstr>
      <vt:lpstr>Задатак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Raspopovic</dc:creator>
  <cp:lastModifiedBy>Raspopovic</cp:lastModifiedBy>
  <cp:revision>9</cp:revision>
  <dcterms:created xsi:type="dcterms:W3CDTF">2020-03-18T10:30:20Z</dcterms:created>
  <dcterms:modified xsi:type="dcterms:W3CDTF">2020-03-18T19:53:59Z</dcterms:modified>
</cp:coreProperties>
</file>