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1" d="100"/>
          <a:sy n="71" d="100"/>
        </p:scale>
        <p:origin x="-150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4A485-702E-4D19-8447-278A14E91AA0}" type="datetimeFigureOut">
              <a:rPr lang="en-US" smtClean="0"/>
              <a:t>29.03.2020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B2625-7464-4792-A990-1489613FE7E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4A485-702E-4D19-8447-278A14E91AA0}" type="datetimeFigureOut">
              <a:rPr lang="en-US" smtClean="0"/>
              <a:t>29.03.2020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B2625-7464-4792-A990-1489613FE7E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4A485-702E-4D19-8447-278A14E91AA0}" type="datetimeFigureOut">
              <a:rPr lang="en-US" smtClean="0"/>
              <a:t>29.03.2020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B2625-7464-4792-A990-1489613FE7E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4A485-702E-4D19-8447-278A14E91AA0}" type="datetimeFigureOut">
              <a:rPr lang="en-US" smtClean="0"/>
              <a:t>29.03.2020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B2625-7464-4792-A990-1489613FE7E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4A485-702E-4D19-8447-278A14E91AA0}" type="datetimeFigureOut">
              <a:rPr lang="en-US" smtClean="0"/>
              <a:t>29.03.2020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B2625-7464-4792-A990-1489613FE7E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4A485-702E-4D19-8447-278A14E91AA0}" type="datetimeFigureOut">
              <a:rPr lang="en-US" smtClean="0"/>
              <a:t>29.03.2020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B2625-7464-4792-A990-1489613FE7E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4A485-702E-4D19-8447-278A14E91AA0}" type="datetimeFigureOut">
              <a:rPr lang="en-US" smtClean="0"/>
              <a:t>29.03.2020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B2625-7464-4792-A990-1489613FE7E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4A485-702E-4D19-8447-278A14E91AA0}" type="datetimeFigureOut">
              <a:rPr lang="en-US" smtClean="0"/>
              <a:t>29.03.2020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B2625-7464-4792-A990-1489613FE7E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4A485-702E-4D19-8447-278A14E91AA0}" type="datetimeFigureOut">
              <a:rPr lang="en-US" smtClean="0"/>
              <a:t>29.03.2020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B2625-7464-4792-A990-1489613FE7E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4A485-702E-4D19-8447-278A14E91AA0}" type="datetimeFigureOut">
              <a:rPr lang="en-US" smtClean="0"/>
              <a:t>29.03.2020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B2625-7464-4792-A990-1489613FE7E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4A485-702E-4D19-8447-278A14E91AA0}" type="datetimeFigureOut">
              <a:rPr lang="en-US" smtClean="0"/>
              <a:t>29.03.2020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B2625-7464-4792-A990-1489613FE7E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D4A485-702E-4D19-8447-278A14E91AA0}" type="datetimeFigureOut">
              <a:rPr lang="en-US" smtClean="0"/>
              <a:t>29.03.2020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DB2625-7464-4792-A990-1489613FE7E5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071547"/>
            <a:ext cx="7772400" cy="2143139"/>
          </a:xfrm>
        </p:spPr>
        <p:txBody>
          <a:bodyPr>
            <a:normAutofit/>
          </a:bodyPr>
          <a:lstStyle/>
          <a:p>
            <a:r>
              <a:rPr lang="sr-Cyrl-RS" sz="6000" dirty="0" smtClean="0"/>
              <a:t>Имперфекат</a:t>
            </a:r>
            <a:endParaRPr lang="en-US" sz="6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286124"/>
            <a:ext cx="6400800" cy="1643074"/>
          </a:xfrm>
        </p:spPr>
        <p:txBody>
          <a:bodyPr>
            <a:normAutofit/>
          </a:bodyPr>
          <a:lstStyle/>
          <a:p>
            <a:r>
              <a:rPr lang="sr-Cyrl-CS" sz="3600" dirty="0" smtClean="0"/>
              <a:t>П</a:t>
            </a:r>
            <a:r>
              <a:rPr lang="sr-Cyrl-RS" sz="3600" dirty="0" smtClean="0"/>
              <a:t>ређашње несвршено време</a:t>
            </a:r>
            <a:endParaRPr lang="en-US" sz="36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2594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57232"/>
            <a:ext cx="8229600" cy="5268931"/>
          </a:xfrm>
        </p:spPr>
        <p:txBody>
          <a:bodyPr>
            <a:normAutofit fontScale="92500" lnSpcReduction="20000"/>
          </a:bodyPr>
          <a:lstStyle/>
          <a:p>
            <a:pPr lvl="0"/>
            <a:r>
              <a:rPr lang="sr-Cyrl-RS" dirty="0"/>
              <a:t>Радња која је доживљена и трајала у </a:t>
            </a:r>
            <a:r>
              <a:rPr lang="sr-Cyrl-RS" b="1" dirty="0"/>
              <a:t>прошлости</a:t>
            </a:r>
            <a:r>
              <a:rPr lang="sr-Cyrl-RS" dirty="0"/>
              <a:t> изриче се глаголским обликом који се назива </a:t>
            </a:r>
            <a:r>
              <a:rPr lang="sr-Cyrl-RS" b="1" dirty="0"/>
              <a:t>имперфекат</a:t>
            </a:r>
            <a:r>
              <a:rPr lang="sr-Cyrl-RS" dirty="0" smtClean="0"/>
              <a:t>. </a:t>
            </a:r>
            <a:r>
              <a:rPr lang="sr-Cyrl-RS" dirty="0"/>
              <a:t>Имперфекат се гради од </a:t>
            </a:r>
            <a:r>
              <a:rPr lang="sr-Cyrl-RS" b="1" dirty="0"/>
              <a:t>несвршених глагола</a:t>
            </a:r>
            <a:r>
              <a:rPr lang="sr-Cyrl-RS" dirty="0" smtClean="0"/>
              <a:t>.</a:t>
            </a:r>
          </a:p>
          <a:p>
            <a:pPr lvl="0"/>
            <a:endParaRPr lang="en-US" dirty="0"/>
          </a:p>
          <a:p>
            <a:r>
              <a:rPr lang="sr-Cyrl-CS" b="1" dirty="0" smtClean="0"/>
              <a:t>П</a:t>
            </a:r>
            <a:r>
              <a:rPr lang="sr-Cyrl-RS" b="1" dirty="0" smtClean="0"/>
              <a:t>рост </a:t>
            </a:r>
            <a:r>
              <a:rPr lang="sr-Cyrl-RS" dirty="0" smtClean="0"/>
              <a:t>глаголски облик</a:t>
            </a:r>
          </a:p>
          <a:p>
            <a:endParaRPr lang="sr-Cyrl-RS" dirty="0" smtClean="0"/>
          </a:p>
          <a:p>
            <a:r>
              <a:rPr lang="sr-Cyrl-CS" dirty="0" smtClean="0"/>
              <a:t>Г</a:t>
            </a:r>
            <a:r>
              <a:rPr lang="sr-Cyrl-RS" dirty="0" smtClean="0"/>
              <a:t>ради се од </a:t>
            </a:r>
            <a:r>
              <a:rPr lang="sr-Cyrl-RS" b="1" dirty="0" smtClean="0"/>
              <a:t>несвршених</a:t>
            </a:r>
            <a:r>
              <a:rPr lang="sr-Cyrl-RS" dirty="0" smtClean="0"/>
              <a:t> глагола</a:t>
            </a:r>
          </a:p>
          <a:p>
            <a:endParaRPr lang="sr-Cyrl-RS" dirty="0" smtClean="0"/>
          </a:p>
          <a:p>
            <a:r>
              <a:rPr lang="sr-Cyrl-CS" dirty="0" smtClean="0"/>
              <a:t>Ме</a:t>
            </a:r>
            <a:r>
              <a:rPr lang="sr-Cyrl-RS" dirty="0" smtClean="0"/>
              <a:t>ња се у </a:t>
            </a:r>
            <a:r>
              <a:rPr lang="sr-Cyrl-RS" b="1" dirty="0" smtClean="0"/>
              <a:t>једнини и множини</a:t>
            </a:r>
          </a:p>
          <a:p>
            <a:endParaRPr lang="sr-Cyrl-RS" b="1" dirty="0" smtClean="0"/>
          </a:p>
          <a:p>
            <a:r>
              <a:rPr lang="sr-Cyrl-CS" b="1" dirty="0" smtClean="0"/>
              <a:t>Л</a:t>
            </a:r>
            <a:r>
              <a:rPr lang="sr-Cyrl-RS" b="1" dirty="0" smtClean="0"/>
              <a:t>ични </a:t>
            </a:r>
            <a:r>
              <a:rPr lang="sr-Cyrl-RS" dirty="0" smtClean="0"/>
              <a:t>глаголски обли</a:t>
            </a:r>
            <a:r>
              <a:rPr lang="sr-Cyrl-RS" dirty="0"/>
              <a:t> 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b="1" dirty="0" smtClean="0"/>
              <a:t>Гради се 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r-Cyrl-RS" dirty="0" smtClean="0"/>
              <a:t>Када на </a:t>
            </a:r>
            <a:r>
              <a:rPr lang="sr-Cyrl-RS" b="1" dirty="0" smtClean="0"/>
              <a:t>инфинитивна или презентска основу</a:t>
            </a:r>
            <a:r>
              <a:rPr lang="sr-Cyrl-RS" dirty="0" smtClean="0"/>
              <a:t> додамо тројаке  наставке :</a:t>
            </a:r>
          </a:p>
          <a:p>
            <a:endParaRPr lang="sr-Cyrl-RS" dirty="0" smtClean="0"/>
          </a:p>
          <a:p>
            <a:r>
              <a:rPr lang="sr-Cyrl-RS" sz="2000" dirty="0" smtClean="0"/>
              <a:t>1.л.пев-</a:t>
            </a:r>
            <a:r>
              <a:rPr lang="sr-Cyrl-RS" sz="2000" dirty="0" smtClean="0">
                <a:solidFill>
                  <a:srgbClr val="FF0000"/>
                </a:solidFill>
              </a:rPr>
              <a:t>ах</a:t>
            </a:r>
            <a:r>
              <a:rPr lang="sr-Cyrl-RS" sz="2000" dirty="0" smtClean="0"/>
              <a:t> , пев-</a:t>
            </a:r>
            <a:r>
              <a:rPr lang="sr-Cyrl-RS" sz="2000" dirty="0" smtClean="0">
                <a:solidFill>
                  <a:srgbClr val="FF0000"/>
                </a:solidFill>
              </a:rPr>
              <a:t>асмо             </a:t>
            </a:r>
            <a:r>
              <a:rPr lang="sr-Cyrl-RS" sz="2000" dirty="0" smtClean="0"/>
              <a:t>1.л.брин-</a:t>
            </a:r>
            <a:r>
              <a:rPr lang="sr-Cyrl-RS" sz="2000" dirty="0" smtClean="0">
                <a:solidFill>
                  <a:srgbClr val="FF0000"/>
                </a:solidFill>
              </a:rPr>
              <a:t>јах</a:t>
            </a:r>
            <a:r>
              <a:rPr lang="sr-Cyrl-RS" sz="2000" dirty="0" smtClean="0"/>
              <a:t> , брин-</a:t>
            </a:r>
            <a:r>
              <a:rPr lang="sr-Cyrl-RS" sz="2000" dirty="0" smtClean="0">
                <a:solidFill>
                  <a:srgbClr val="FF0000"/>
                </a:solidFill>
              </a:rPr>
              <a:t>јасмо</a:t>
            </a:r>
          </a:p>
          <a:p>
            <a:r>
              <a:rPr lang="sr-Cyrl-RS" sz="2000" dirty="0" smtClean="0"/>
              <a:t>2.л.пев-</a:t>
            </a:r>
            <a:r>
              <a:rPr lang="sr-Cyrl-RS" sz="2000" dirty="0" smtClean="0">
                <a:solidFill>
                  <a:srgbClr val="FF0000"/>
                </a:solidFill>
              </a:rPr>
              <a:t>аше</a:t>
            </a:r>
            <a:r>
              <a:rPr lang="sr-Cyrl-RS" sz="2000" dirty="0" smtClean="0"/>
              <a:t> , пев-</a:t>
            </a:r>
            <a:r>
              <a:rPr lang="sr-Cyrl-RS" sz="2000" dirty="0" smtClean="0">
                <a:solidFill>
                  <a:srgbClr val="FF0000"/>
                </a:solidFill>
              </a:rPr>
              <a:t>асте           </a:t>
            </a:r>
            <a:r>
              <a:rPr lang="sr-Cyrl-RS" sz="2000" dirty="0" smtClean="0"/>
              <a:t>2.л.брин-</a:t>
            </a:r>
            <a:r>
              <a:rPr lang="sr-Cyrl-RS" sz="2000" dirty="0" smtClean="0">
                <a:solidFill>
                  <a:srgbClr val="FF0000"/>
                </a:solidFill>
              </a:rPr>
              <a:t>јаше  , </a:t>
            </a:r>
            <a:r>
              <a:rPr lang="sr-Cyrl-RS" sz="2000" dirty="0" smtClean="0"/>
              <a:t>брин</a:t>
            </a:r>
            <a:r>
              <a:rPr lang="sr-Cyrl-RS" sz="2000" dirty="0" smtClean="0">
                <a:solidFill>
                  <a:srgbClr val="FF0000"/>
                </a:solidFill>
              </a:rPr>
              <a:t>-јасте </a:t>
            </a:r>
          </a:p>
          <a:p>
            <a:r>
              <a:rPr lang="sr-Cyrl-RS" sz="2000" dirty="0" smtClean="0"/>
              <a:t>3.л.пев-</a:t>
            </a:r>
            <a:r>
              <a:rPr lang="sr-Cyrl-RS" sz="2000" dirty="0" smtClean="0">
                <a:solidFill>
                  <a:srgbClr val="FF0000"/>
                </a:solidFill>
              </a:rPr>
              <a:t>аше</a:t>
            </a:r>
            <a:r>
              <a:rPr lang="sr-Cyrl-RS" sz="2000" dirty="0" smtClean="0"/>
              <a:t> , пев-</a:t>
            </a:r>
            <a:r>
              <a:rPr lang="sr-Cyrl-RS" sz="2000" dirty="0" smtClean="0">
                <a:solidFill>
                  <a:srgbClr val="FF0000"/>
                </a:solidFill>
              </a:rPr>
              <a:t>аху             </a:t>
            </a:r>
            <a:r>
              <a:rPr lang="sr-Cyrl-RS" sz="2000" dirty="0" smtClean="0"/>
              <a:t>3.л. </a:t>
            </a:r>
            <a:r>
              <a:rPr lang="sr-Cyrl-CS" sz="2000" dirty="0"/>
              <a:t>б</a:t>
            </a:r>
            <a:r>
              <a:rPr lang="sr-Cyrl-RS" sz="2000" dirty="0" smtClean="0"/>
              <a:t>рин</a:t>
            </a:r>
            <a:r>
              <a:rPr lang="sr-Cyrl-RS" sz="2000" dirty="0" smtClean="0">
                <a:solidFill>
                  <a:srgbClr val="FF0000"/>
                </a:solidFill>
              </a:rPr>
              <a:t>-јаше , </a:t>
            </a:r>
            <a:r>
              <a:rPr lang="sr-Cyrl-RS" sz="2000" dirty="0" smtClean="0"/>
              <a:t>брин</a:t>
            </a:r>
            <a:r>
              <a:rPr lang="sr-Cyrl-RS" sz="2000" dirty="0" smtClean="0">
                <a:solidFill>
                  <a:srgbClr val="FF0000"/>
                </a:solidFill>
              </a:rPr>
              <a:t>-јаху</a:t>
            </a:r>
          </a:p>
          <a:p>
            <a:endParaRPr lang="sr-Cyrl-RS" sz="2000" dirty="0">
              <a:solidFill>
                <a:srgbClr val="FF0000"/>
              </a:solidFill>
            </a:endParaRPr>
          </a:p>
          <a:p>
            <a:r>
              <a:rPr lang="sr-Cyrl-RS" sz="2000" dirty="0" smtClean="0"/>
              <a:t>1.л. </a:t>
            </a:r>
            <a:r>
              <a:rPr lang="sr-Cyrl-CS" sz="2000" dirty="0"/>
              <a:t>п</a:t>
            </a:r>
            <a:r>
              <a:rPr lang="sr-Cyrl-RS" sz="2000" dirty="0" smtClean="0"/>
              <a:t>ец-</a:t>
            </a:r>
            <a:r>
              <a:rPr lang="sr-Cyrl-RS" sz="2000" dirty="0" smtClean="0">
                <a:solidFill>
                  <a:srgbClr val="FF0000"/>
                </a:solidFill>
              </a:rPr>
              <a:t>ијах</a:t>
            </a:r>
            <a:r>
              <a:rPr lang="sr-Cyrl-RS" sz="2000" dirty="0" smtClean="0"/>
              <a:t> , пец-</a:t>
            </a:r>
            <a:r>
              <a:rPr lang="sr-Cyrl-RS" sz="2000" dirty="0" smtClean="0">
                <a:solidFill>
                  <a:srgbClr val="FF0000"/>
                </a:solidFill>
              </a:rPr>
              <a:t>ијасмо</a:t>
            </a:r>
          </a:p>
          <a:p>
            <a:r>
              <a:rPr lang="sr-Cyrl-RS" sz="2000" dirty="0" smtClean="0"/>
              <a:t>2.л.пец-</a:t>
            </a:r>
            <a:r>
              <a:rPr lang="sr-Cyrl-RS" sz="2000" dirty="0" smtClean="0">
                <a:solidFill>
                  <a:srgbClr val="FF0000"/>
                </a:solidFill>
              </a:rPr>
              <a:t>ијаше</a:t>
            </a:r>
            <a:r>
              <a:rPr lang="sr-Cyrl-RS" sz="2000" dirty="0" smtClean="0"/>
              <a:t> , пец-</a:t>
            </a:r>
            <a:r>
              <a:rPr lang="sr-Cyrl-RS" sz="2000" dirty="0" smtClean="0">
                <a:solidFill>
                  <a:srgbClr val="FF0000"/>
                </a:solidFill>
              </a:rPr>
              <a:t>ијасте</a:t>
            </a:r>
          </a:p>
          <a:p>
            <a:r>
              <a:rPr lang="sr-Cyrl-RS" sz="2000" dirty="0" smtClean="0"/>
              <a:t>3.л.пец-</a:t>
            </a:r>
            <a:r>
              <a:rPr lang="sr-Cyrl-RS" sz="2000" dirty="0" smtClean="0">
                <a:solidFill>
                  <a:srgbClr val="FF0000"/>
                </a:solidFill>
              </a:rPr>
              <a:t>ијаше</a:t>
            </a:r>
            <a:r>
              <a:rPr lang="sr-Cyrl-RS" sz="2000" dirty="0" smtClean="0"/>
              <a:t>, пец-</a:t>
            </a:r>
            <a:r>
              <a:rPr lang="sr-Cyrl-RS" sz="2000" dirty="0" smtClean="0">
                <a:solidFill>
                  <a:srgbClr val="FF0000"/>
                </a:solidFill>
              </a:rPr>
              <a:t>ијаху</a:t>
            </a:r>
            <a:endParaRPr lang="en-US" sz="20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Cyrl-RS" sz="6000" b="1" dirty="0" smtClean="0"/>
              <a:t>Пажња</a:t>
            </a:r>
            <a:endParaRPr lang="en-US" sz="6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Cyrl-RS" dirty="0" smtClean="0"/>
              <a:t>У примеру </a:t>
            </a:r>
            <a:r>
              <a:rPr lang="sr-Cyrl-RS" b="1" dirty="0" smtClean="0"/>
              <a:t>бринути</a:t>
            </a:r>
            <a:r>
              <a:rPr lang="sr-Cyrl-RS" dirty="0" smtClean="0"/>
              <a:t> извршена је гласовна промена – </a:t>
            </a:r>
            <a:r>
              <a:rPr lang="sr-Cyrl-RS" b="1" dirty="0" smtClean="0"/>
              <a:t>јотовање</a:t>
            </a:r>
          </a:p>
          <a:p>
            <a:pPr>
              <a:buNone/>
            </a:pPr>
            <a:r>
              <a:rPr lang="sr-Cyrl-RS" b="1" dirty="0"/>
              <a:t> </a:t>
            </a:r>
            <a:r>
              <a:rPr lang="sr-Cyrl-RS" b="1" dirty="0" smtClean="0"/>
              <a:t>                  </a:t>
            </a:r>
            <a:r>
              <a:rPr lang="sr-Cyrl-RS" dirty="0" smtClean="0"/>
              <a:t>( брин</a:t>
            </a:r>
            <a:r>
              <a:rPr lang="sr-Cyrl-RS" dirty="0" smtClean="0">
                <a:solidFill>
                  <a:srgbClr val="FF0000"/>
                </a:solidFill>
              </a:rPr>
              <a:t>-јах</a:t>
            </a:r>
            <a:r>
              <a:rPr lang="sr-Cyrl-RS" dirty="0" smtClean="0"/>
              <a:t>/брињах)</a:t>
            </a:r>
          </a:p>
          <a:p>
            <a:r>
              <a:rPr lang="sr-Cyrl-RS" dirty="0" smtClean="0"/>
              <a:t>У примеру </a:t>
            </a:r>
            <a:r>
              <a:rPr lang="sr-Cyrl-RS" b="1" dirty="0" smtClean="0"/>
              <a:t>пећи</a:t>
            </a:r>
            <a:r>
              <a:rPr lang="sr-Cyrl-RS" dirty="0" smtClean="0"/>
              <a:t> извршена је гласовна промена –</a:t>
            </a:r>
            <a:r>
              <a:rPr lang="sr-Cyrl-RS" b="1" dirty="0" smtClean="0"/>
              <a:t>сибиларизација</a:t>
            </a:r>
          </a:p>
          <a:p>
            <a:pPr>
              <a:buNone/>
            </a:pPr>
            <a:r>
              <a:rPr lang="sr-Cyrl-RS" dirty="0" smtClean="0"/>
              <a:t>                    ( пек-</a:t>
            </a:r>
            <a:r>
              <a:rPr lang="sr-Cyrl-RS" dirty="0" smtClean="0">
                <a:solidFill>
                  <a:srgbClr val="FF0000"/>
                </a:solidFill>
              </a:rPr>
              <a:t>ијах</a:t>
            </a:r>
            <a:r>
              <a:rPr lang="sr-Cyrl-RS" dirty="0" smtClean="0"/>
              <a:t>/пецијах )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Cyrl-RS" sz="6000" b="1" dirty="0" smtClean="0"/>
              <a:t>Домаћи</a:t>
            </a:r>
            <a:endParaRPr lang="en-US" sz="6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43116"/>
            <a:ext cx="8229600" cy="3983047"/>
          </a:xfrm>
        </p:spPr>
        <p:txBody>
          <a:bodyPr/>
          <a:lstStyle/>
          <a:p>
            <a:r>
              <a:rPr lang="sr-Cyrl-RS" sz="4000" dirty="0" smtClean="0"/>
              <a:t>Урадите </a:t>
            </a:r>
            <a:r>
              <a:rPr lang="sr-Cyrl-RS" sz="4000" b="1" dirty="0" smtClean="0"/>
              <a:t>вежбања</a:t>
            </a:r>
            <a:r>
              <a:rPr lang="sr-Cyrl-RS" sz="4000" dirty="0" smtClean="0"/>
              <a:t> у Граматици стр.118.вежбања 1-8</a:t>
            </a:r>
            <a:r>
              <a:rPr lang="en-US" sz="4000" dirty="0" smtClean="0"/>
              <a:t>.</a:t>
            </a:r>
          </a:p>
          <a:p>
            <a:endParaRPr lang="en-US" dirty="0"/>
          </a:p>
        </p:txBody>
      </p:sp>
      <p:pic>
        <p:nvPicPr>
          <p:cNvPr id="1026" name="Picture 2" descr="C:\Users\Raspopovic\Desktop\ВАНРЕДНИО ПРИПРЕМЕ\zvono slika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735263" y="3500438"/>
            <a:ext cx="2114550" cy="242889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60</TotalTime>
  <Words>130</Words>
  <Application>Microsoft Office PowerPoint</Application>
  <PresentationFormat>On-screen Show (4:3)</PresentationFormat>
  <Paragraphs>28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Имперфекат</vt:lpstr>
      <vt:lpstr>Slide 2</vt:lpstr>
      <vt:lpstr>Гради се </vt:lpstr>
      <vt:lpstr>Пажња</vt:lpstr>
      <vt:lpstr>Домаћи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Имперфекат</dc:title>
  <dc:creator>Raspopovic</dc:creator>
  <cp:lastModifiedBy>Raspopovic</cp:lastModifiedBy>
  <cp:revision>7</cp:revision>
  <dcterms:created xsi:type="dcterms:W3CDTF">2020-03-29T18:45:51Z</dcterms:created>
  <dcterms:modified xsi:type="dcterms:W3CDTF">2020-03-29T19:46:18Z</dcterms:modified>
</cp:coreProperties>
</file>