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61" r:id="rId3"/>
    <p:sldId id="265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3/21/2020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3/21/2020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3/21/2020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3/21/2020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3/21/2020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3/21/2020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solidFill>
                  <a:srgbClr val="00B0F0"/>
                </a:solidFill>
              </a:rPr>
              <a:t>Домаћи задатак</a:t>
            </a:r>
            <a:endParaRPr lang="sr-Cyrl-CS" dirty="0">
              <a:solidFill>
                <a:srgbClr val="00B0F0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1371600" y="1676400"/>
          <a:ext cx="6096000" cy="4606481"/>
        </p:xfrm>
        <a:graphic>
          <a:graphicData uri="http://schemas.openxmlformats.org/drawingml/2006/table">
            <a:tbl>
              <a:tblPr/>
              <a:tblGrid>
                <a:gridCol w="6096000"/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3600" dirty="0" err="1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Децо</a:t>
                      </a:r>
                      <a:r>
                        <a:rPr lang="en-US" sz="36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</a:t>
                      </a:r>
                      <a:endParaRPr lang="sr-Cyrl-CS" sz="36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3600" dirty="0" err="1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Напишите</a:t>
                      </a:r>
                      <a:r>
                        <a:rPr lang="en-US" sz="36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у </a:t>
                      </a:r>
                      <a:r>
                        <a:rPr lang="en-US" sz="3600" dirty="0" err="1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свеске</a:t>
                      </a:r>
                      <a:r>
                        <a:rPr lang="en-US" sz="36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3600" dirty="0" err="1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састав</a:t>
                      </a:r>
                      <a:r>
                        <a:rPr lang="en-US" sz="36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3600" dirty="0" err="1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</a:t>
                      </a:r>
                      <a:r>
                        <a:rPr lang="en-US" sz="36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3600" dirty="0" err="1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тему</a:t>
                      </a:r>
                      <a:r>
                        <a:rPr lang="en-US" sz="36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:</a:t>
                      </a:r>
                      <a:endParaRPr lang="sr-Cyrl-CS" sz="3600" dirty="0" smtClean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6000" i="1" dirty="0" err="1" smtClean="0">
                          <a:solidFill>
                            <a:srgbClr val="92D05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Занимљив</a:t>
                      </a:r>
                      <a:r>
                        <a:rPr lang="en-US" sz="6000" i="1" dirty="0" smtClean="0">
                          <a:solidFill>
                            <a:srgbClr val="92D05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</a:t>
                      </a:r>
                      <a:r>
                        <a:rPr lang="en-US" sz="6000" i="1" dirty="0" err="1">
                          <a:solidFill>
                            <a:srgbClr val="92D05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лик</a:t>
                      </a:r>
                      <a:r>
                        <a:rPr lang="en-US" sz="6000" i="1" dirty="0">
                          <a:solidFill>
                            <a:srgbClr val="92D05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у </a:t>
                      </a:r>
                      <a:r>
                        <a:rPr lang="en-US" sz="6000" i="1" dirty="0" err="1">
                          <a:solidFill>
                            <a:srgbClr val="92D05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епским</a:t>
                      </a:r>
                      <a:r>
                        <a:rPr lang="en-US" sz="6000" i="1" dirty="0">
                          <a:solidFill>
                            <a:srgbClr val="92D05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6000" i="1" dirty="0" err="1">
                          <a:solidFill>
                            <a:srgbClr val="92D05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песмама</a:t>
                      </a:r>
                      <a:endParaRPr lang="sr-Cyrl-CS" sz="6000" dirty="0">
                        <a:solidFill>
                          <a:srgbClr val="92D05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i="1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endParaRPr lang="sr-Cyrl-CS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524000"/>
            <a:ext cx="9296400" cy="27517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dirty="0" err="1" smtClean="0">
                <a:solidFill>
                  <a:srgbClr val="92D05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Да</a:t>
            </a:r>
            <a:r>
              <a:rPr lang="en-US" sz="4000" dirty="0" smtClean="0">
                <a:solidFill>
                  <a:srgbClr val="92D05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92D05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се</a:t>
            </a:r>
            <a:r>
              <a:rPr lang="en-US" sz="4000" dirty="0" smtClean="0">
                <a:solidFill>
                  <a:srgbClr val="92D05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92D05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подсетимо</a:t>
            </a:r>
            <a:r>
              <a:rPr lang="en-US" sz="4000" dirty="0" smtClean="0">
                <a:solidFill>
                  <a:srgbClr val="92D05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, </a:t>
            </a:r>
            <a:endParaRPr lang="sr-Cyrl-RS" sz="4000" dirty="0" smtClean="0">
              <a:solidFill>
                <a:srgbClr val="92D05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4000" dirty="0" smtClean="0">
                <a:solidFill>
                  <a:srgbClr val="92D05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92D05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то</a:t>
            </a:r>
            <a:r>
              <a:rPr lang="en-US" sz="4000" dirty="0" smtClean="0">
                <a:solidFill>
                  <a:srgbClr val="92D05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92D05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су</a:t>
            </a:r>
            <a:r>
              <a:rPr lang="en-US" sz="4000" dirty="0" smtClean="0">
                <a:solidFill>
                  <a:srgbClr val="92D05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92D05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Анђелија</a:t>
            </a:r>
            <a:r>
              <a:rPr lang="en-US" sz="4000" dirty="0" smtClean="0">
                <a:solidFill>
                  <a:srgbClr val="92D05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, </a:t>
            </a:r>
            <a:r>
              <a:rPr lang="en-US" sz="4000" dirty="0" err="1" smtClean="0">
                <a:solidFill>
                  <a:srgbClr val="92D05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Јелица</a:t>
            </a:r>
            <a:r>
              <a:rPr lang="en-US" sz="4000" dirty="0" smtClean="0">
                <a:solidFill>
                  <a:srgbClr val="92D05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, </a:t>
            </a:r>
            <a:r>
              <a:rPr lang="en-US" sz="4000" dirty="0" err="1" smtClean="0">
                <a:solidFill>
                  <a:srgbClr val="92D05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Мали</a:t>
            </a:r>
            <a:r>
              <a:rPr lang="en-US" sz="4000" dirty="0" smtClean="0">
                <a:solidFill>
                  <a:srgbClr val="92D05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92D05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Радојица</a:t>
            </a:r>
            <a:r>
              <a:rPr lang="en-US" sz="4000" dirty="0" smtClean="0">
                <a:solidFill>
                  <a:srgbClr val="92D05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, </a:t>
            </a:r>
            <a:r>
              <a:rPr lang="en-US" sz="4000" dirty="0" err="1" smtClean="0">
                <a:solidFill>
                  <a:srgbClr val="92D05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Старина</a:t>
            </a:r>
            <a:r>
              <a:rPr lang="en-US" sz="4000" dirty="0" smtClean="0">
                <a:solidFill>
                  <a:srgbClr val="92D05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92D05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Новак</a:t>
            </a:r>
            <a:r>
              <a:rPr lang="en-US" sz="4000" dirty="0" smtClean="0">
                <a:solidFill>
                  <a:srgbClr val="92D05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, </a:t>
            </a:r>
            <a:r>
              <a:rPr lang="en-US" sz="4000" dirty="0" err="1" smtClean="0">
                <a:solidFill>
                  <a:srgbClr val="92D05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Стари</a:t>
            </a:r>
            <a:r>
              <a:rPr lang="en-US" sz="4000" dirty="0" smtClean="0">
                <a:solidFill>
                  <a:srgbClr val="92D05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92D05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Вујадин</a:t>
            </a:r>
            <a:r>
              <a:rPr lang="en-US" sz="4000" dirty="0" smtClean="0">
                <a:solidFill>
                  <a:srgbClr val="92D05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...</a:t>
            </a:r>
            <a:endParaRPr lang="sr-Cyrl-CS" sz="4000" dirty="0">
              <a:solidFill>
                <a:srgbClr val="92D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990600"/>
            <a:ext cx="89916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Cyrl-RS" sz="6000" dirty="0" smtClean="0">
                <a:solidFill>
                  <a:schemeClr val="tx2">
                    <a:lumMod val="9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Ово је уједно и припрема за </a:t>
            </a:r>
            <a:r>
              <a:rPr lang="sr-Cyrl-RS" sz="6000" u="sng" dirty="0" smtClean="0">
                <a:solidFill>
                  <a:schemeClr val="tx2">
                    <a:lumMod val="9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Трећи школски писмени задатак</a:t>
            </a:r>
            <a:r>
              <a:rPr lang="sr-Cyrl-RS" sz="6000" dirty="0" smtClean="0">
                <a:solidFill>
                  <a:schemeClr val="tx2">
                    <a:lumMod val="9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sr-Cyrl-CS" sz="6000" dirty="0">
              <a:solidFill>
                <a:schemeClr val="tx2">
                  <a:lumMod val="90000"/>
                </a:schemeClr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</TotalTime>
  <Words>48</Words>
  <Application>Microsoft Office PowerPoint</Application>
  <PresentationFormat>On-screen Show (4:3)</PresentationFormat>
  <Paragraphs>8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Paper</vt:lpstr>
      <vt:lpstr>Домаћи задатак</vt:lpstr>
      <vt:lpstr>Slide 2</vt:lpstr>
      <vt:lpstr>Slide 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Домаћи задатак</dc:title>
  <dc:creator>Uros</dc:creator>
  <cp:lastModifiedBy>Uros</cp:lastModifiedBy>
  <cp:revision>2</cp:revision>
  <dcterms:created xsi:type="dcterms:W3CDTF">2006-08-16T00:00:00Z</dcterms:created>
  <dcterms:modified xsi:type="dcterms:W3CDTF">2020-03-21T11:46:28Z</dcterms:modified>
</cp:coreProperties>
</file>